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1E_99C9D4D4.xml" ContentType="application/vnd.ms-powerpoint.comments+xml"/>
  <Override PartName="/ppt/comments/modernComment_122_1C87085C.xml" ContentType="application/vnd.ms-powerpoint.comments+xml"/>
  <Override PartName="/ppt/comments/modernComment_120_EDEF7F68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60" r:id="rId3"/>
    <p:sldId id="258" r:id="rId4"/>
    <p:sldId id="283" r:id="rId5"/>
    <p:sldId id="259" r:id="rId6"/>
    <p:sldId id="261" r:id="rId7"/>
    <p:sldId id="294" r:id="rId8"/>
    <p:sldId id="293" r:id="rId9"/>
    <p:sldId id="266" r:id="rId10"/>
    <p:sldId id="267" r:id="rId11"/>
    <p:sldId id="268" r:id="rId12"/>
    <p:sldId id="269" r:id="rId13"/>
    <p:sldId id="270" r:id="rId14"/>
    <p:sldId id="291" r:id="rId15"/>
    <p:sldId id="262" r:id="rId16"/>
    <p:sldId id="292" r:id="rId17"/>
    <p:sldId id="263" r:id="rId18"/>
    <p:sldId id="286" r:id="rId19"/>
    <p:sldId id="290" r:id="rId20"/>
    <p:sldId id="287" r:id="rId21"/>
    <p:sldId id="288" r:id="rId22"/>
    <p:sldId id="264" r:id="rId23"/>
    <p:sldId id="279" r:id="rId24"/>
    <p:sldId id="280" r:id="rId25"/>
    <p:sldId id="281" r:id="rId26"/>
    <p:sldId id="28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1451EE8-E148-E6D3-8427-4819BE2942FB}" name="Ninh Nguyen" initials="NN" userId="S::ninh.nguyen01@student.csulb.edu::5654e2cd-9a4e-4dac-9e2c-dd43785a55f7" providerId="AD"/>
  <p188:author id="{B443E4F3-2481-103F-C2E0-FFF704FC2F30}" name="Chakrapani Suresh" initials="CS" userId="S::chakrapani.suresh01@student.csulb.edu::5bc8953a-3c76-44ad-8fd6-838393e36dd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F3D05C-83A3-9DA0-A7D5-D594ADF5804A}" v="831" dt="2021-12-04T05:28:01.983"/>
    <p1510:client id="{320873DC-5C80-09F0-96E2-B4AE79387AB4}" v="5" dt="2021-12-04T23:47:51.764"/>
    <p1510:client id="{3509270A-3E6D-06D5-C6A6-D27B3019D3B8}" v="20" dt="2021-12-04T21:44:53.740"/>
    <p1510:client id="{362CAEDB-8F2E-8A14-9EBC-9DDE575D8511}" v="95" dt="2021-12-03T04:50:38.858"/>
    <p1510:client id="{39551F99-6333-88E0-3415-C5230F886B81}" v="10" dt="2021-12-03T08:16:09.593"/>
    <p1510:client id="{442B317F-20FA-4B52-69BF-14BDC588DEDA}" v="4" dt="2021-12-04T08:58:04.083"/>
    <p1510:client id="{5A802819-930F-129D-0AA4-682C0F6B1A7B}" v="14" dt="2021-12-04T18:35:46.972"/>
    <p1510:client id="{5AE29FDE-6A10-180E-6C99-E642E65BAE64}" v="75" dt="2021-12-05T07:47:41.195"/>
    <p1510:client id="{6AA66783-14D6-EAAA-9EE3-81E9C4AB945C}" v="2" dt="2021-12-05T05:56:45.836"/>
    <p1510:client id="{78CF9196-737B-4E48-8B33-666ABA104249}" v="157" dt="2021-11-29T22:10:31.965"/>
    <p1510:client id="{7D34670B-F321-2010-DC0D-3D0FAF7DA267}" v="60" dt="2021-12-03T01:32:23.950"/>
    <p1510:client id="{8AB55FD7-F466-290C-0810-04B166EDA696}" v="984" dt="2021-12-04T02:15:58.932"/>
    <p1510:client id="{8C82CB49-8222-9E4C-E422-A26FE429675F}" v="136" dt="2021-12-04T09:08:20.933"/>
    <p1510:client id="{B682D050-FD49-DA96-FF0C-0DA3FDB35AC0}" v="38" dt="2021-12-04T17:55:27.092"/>
    <p1510:client id="{C1CAC0A4-4354-B26B-EF37-54940BE2E011}" v="2" dt="2021-12-05T07:22:26.323"/>
    <p1510:client id="{CC97D785-4826-1883-1539-0AF17BBA8D7D}" v="4" dt="2021-12-03T01:32:53.171"/>
    <p1510:client id="{D731AF6A-CB58-FB3E-6A14-64D45E7C535A}" v="2" dt="2021-12-03T06:24:36.821"/>
    <p1510:client id="{D95BB96B-1E94-6DC1-C74B-FD73CADC35E3}" v="2" dt="2021-12-04T17:47:20.421"/>
    <p1510:client id="{D9933AE2-180F-13EB-5C7B-BE337C95FBDA}" v="4" dt="2021-12-03T02:10:58.042"/>
    <p1510:client id="{E0752F13-F990-A973-8697-28C454143CCC}" v="85" dt="2021-12-04T01:18:09.053"/>
    <p1510:client id="{E86894DD-0A55-D7DE-8DBE-862069E1A2F4}" v="5" dt="2021-12-04T08:17:05.986"/>
    <p1510:client id="{F9C12327-ECA7-5AE0-706D-8B27A929FCE7}" v="1" dt="2021-12-03T06:12:38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h Nguyen" userId="S::ninh.nguyen01@student.csulb.edu::5654e2cd-9a4e-4dac-9e2c-dd43785a55f7" providerId="AD" clId="Web-{362CAEDB-8F2E-8A14-9EBC-9DDE575D8511}"/>
    <pc:docChg chg="addSld modSld">
      <pc:chgData name="Ninh Nguyen" userId="S::ninh.nguyen01@student.csulb.edu::5654e2cd-9a4e-4dac-9e2c-dd43785a55f7" providerId="AD" clId="Web-{362CAEDB-8F2E-8A14-9EBC-9DDE575D8511}" dt="2021-12-03T04:52:24.053" v="131"/>
      <pc:docMkLst>
        <pc:docMk/>
      </pc:docMkLst>
      <pc:sldChg chg="addSp delSp modSp">
        <pc:chgData name="Ninh Nguyen" userId="S::ninh.nguyen01@student.csulb.edu::5654e2cd-9a4e-4dac-9e2c-dd43785a55f7" providerId="AD" clId="Web-{362CAEDB-8F2E-8A14-9EBC-9DDE575D8511}" dt="2021-12-03T04:52:24.053" v="131"/>
        <pc:sldMkLst>
          <pc:docMk/>
          <pc:sldMk cId="109857222" sldId="256"/>
        </pc:sldMkLst>
        <pc:spChg chg="mod">
          <ac:chgData name="Ninh Nguyen" userId="S::ninh.nguyen01@student.csulb.edu::5654e2cd-9a4e-4dac-9e2c-dd43785a55f7" providerId="AD" clId="Web-{362CAEDB-8F2E-8A14-9EBC-9DDE575D8511}" dt="2021-12-03T04:52:24.053" v="131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nh Nguyen" userId="S::ninh.nguyen01@student.csulb.edu::5654e2cd-9a4e-4dac-9e2c-dd43785a55f7" providerId="AD" clId="Web-{362CAEDB-8F2E-8A14-9EBC-9DDE575D8511}" dt="2021-12-03T04:52:24.053" v="131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Ninh Nguyen" userId="S::ninh.nguyen01@student.csulb.edu::5654e2cd-9a4e-4dac-9e2c-dd43785a55f7" providerId="AD" clId="Web-{362CAEDB-8F2E-8A14-9EBC-9DDE575D8511}" dt="2021-12-03T04:52:24.053" v="131"/>
          <ac:spMkLst>
            <pc:docMk/>
            <pc:sldMk cId="109857222" sldId="256"/>
            <ac:spMk id="9" creationId="{729F2144-48B7-4730-955E-365ECED3ABE0}"/>
          </ac:spMkLst>
        </pc:spChg>
        <pc:spChg chg="del">
          <ac:chgData name="Ninh Nguyen" userId="S::ninh.nguyen01@student.csulb.edu::5654e2cd-9a4e-4dac-9e2c-dd43785a55f7" providerId="AD" clId="Web-{362CAEDB-8F2E-8A14-9EBC-9DDE575D8511}" dt="2021-12-03T04:52:24.053" v="131"/>
          <ac:spMkLst>
            <pc:docMk/>
            <pc:sldMk cId="109857222" sldId="256"/>
            <ac:spMk id="11" creationId="{E765FF50-D2F9-4A4F-86ED-F101E172BA93}"/>
          </ac:spMkLst>
        </pc:spChg>
        <pc:spChg chg="del">
          <ac:chgData name="Ninh Nguyen" userId="S::ninh.nguyen01@student.csulb.edu::5654e2cd-9a4e-4dac-9e2c-dd43785a55f7" providerId="AD" clId="Web-{362CAEDB-8F2E-8A14-9EBC-9DDE575D8511}" dt="2021-12-03T04:52:24.053" v="131"/>
          <ac:spMkLst>
            <pc:docMk/>
            <pc:sldMk cId="109857222" sldId="256"/>
            <ac:spMk id="13" creationId="{04D834C7-8223-43DA-AA30-E15A1BC7BB4E}"/>
          </ac:spMkLst>
        </pc:spChg>
        <pc:spChg chg="del">
          <ac:chgData name="Ninh Nguyen" userId="S::ninh.nguyen01@student.csulb.edu::5654e2cd-9a4e-4dac-9e2c-dd43785a55f7" providerId="AD" clId="Web-{362CAEDB-8F2E-8A14-9EBC-9DDE575D8511}" dt="2021-12-03T04:52:24.053" v="131"/>
          <ac:spMkLst>
            <pc:docMk/>
            <pc:sldMk cId="109857222" sldId="256"/>
            <ac:spMk id="15" creationId="{B62DE6C5-8EB8-4E41-B0FF-93563AA4C56C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2:24.053" v="131"/>
          <ac:spMkLst>
            <pc:docMk/>
            <pc:sldMk cId="109857222" sldId="256"/>
            <ac:spMk id="20" creationId="{E2748806-3AF5-4078-830A-C1F26BF1B200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2:24.053" v="131"/>
          <ac:spMkLst>
            <pc:docMk/>
            <pc:sldMk cId="109857222" sldId="256"/>
            <ac:spMk id="22" creationId="{BF991FCB-5132-414C-B377-526F56121B69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2:24.053" v="131"/>
          <ac:spMkLst>
            <pc:docMk/>
            <pc:sldMk cId="109857222" sldId="256"/>
            <ac:spMk id="24" creationId="{F23DAFF7-4C98-4E0E-8986-198D54B6C1F0}"/>
          </ac:spMkLst>
        </pc:spChg>
        <pc:picChg chg="mod ord">
          <ac:chgData name="Ninh Nguyen" userId="S::ninh.nguyen01@student.csulb.edu::5654e2cd-9a4e-4dac-9e2c-dd43785a55f7" providerId="AD" clId="Web-{362CAEDB-8F2E-8A14-9EBC-9DDE575D8511}" dt="2021-12-03T04:52:24.053" v="131"/>
          <ac:picMkLst>
            <pc:docMk/>
            <pc:sldMk cId="109857222" sldId="256"/>
            <ac:picMk id="4" creationId="{C47C666D-B760-41AA-8BA4-2BEB72E2F26F}"/>
          </ac:picMkLst>
        </pc:picChg>
      </pc:sldChg>
      <pc:sldChg chg="addSp delSp modSp mod setBg">
        <pc:chgData name="Ninh Nguyen" userId="S::ninh.nguyen01@student.csulb.edu::5654e2cd-9a4e-4dac-9e2c-dd43785a55f7" providerId="AD" clId="Web-{362CAEDB-8F2E-8A14-9EBC-9DDE575D8511}" dt="2021-12-03T04:49:42.980" v="123"/>
        <pc:sldMkLst>
          <pc:docMk/>
          <pc:sldMk cId="1946015023" sldId="258"/>
        </pc:sldMkLst>
        <pc:spChg chg="mod">
          <ac:chgData name="Ninh Nguyen" userId="S::ninh.nguyen01@student.csulb.edu::5654e2cd-9a4e-4dac-9e2c-dd43785a55f7" providerId="AD" clId="Web-{362CAEDB-8F2E-8A14-9EBC-9DDE575D8511}" dt="2021-12-03T04:49:42.980" v="123"/>
          <ac:spMkLst>
            <pc:docMk/>
            <pc:sldMk cId="1946015023" sldId="258"/>
            <ac:spMk id="2" creationId="{37A7E345-2163-4D02-9346-418FB3649B68}"/>
          </ac:spMkLst>
        </pc:spChg>
        <pc:spChg chg="del">
          <ac:chgData name="Ninh Nguyen" userId="S::ninh.nguyen01@student.csulb.edu::5654e2cd-9a4e-4dac-9e2c-dd43785a55f7" providerId="AD" clId="Web-{362CAEDB-8F2E-8A14-9EBC-9DDE575D8511}" dt="2021-12-03T04:49:42.980" v="123"/>
          <ac:spMkLst>
            <pc:docMk/>
            <pc:sldMk cId="1946015023" sldId="258"/>
            <ac:spMk id="3" creationId="{F55229EF-D7FA-45FA-AE83-27B3D473DD42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42.980" v="123"/>
          <ac:spMkLst>
            <pc:docMk/>
            <pc:sldMk cId="1946015023" sldId="258"/>
            <ac:spMk id="9" creationId="{0BABF38A-8A0D-492E-BD20-6CF4D46B50BD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42.980" v="123"/>
          <ac:spMkLst>
            <pc:docMk/>
            <pc:sldMk cId="1946015023" sldId="258"/>
            <ac:spMk id="13" creationId="{94DA0203-BFB4-49DB-A205-51AD7549D42A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42.980" v="123"/>
          <ac:spMkLst>
            <pc:docMk/>
            <pc:sldMk cId="1946015023" sldId="258"/>
            <ac:spMk id="15" creationId="{10BFCB1E-89C9-4789-A2D9-52D6C8653F95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42.980" v="123"/>
          <ac:spMkLst>
            <pc:docMk/>
            <pc:sldMk cId="1946015023" sldId="258"/>
            <ac:spMk id="17" creationId="{16F61E84-9DCA-4F22-94BC-C901DB49995D}"/>
          </ac:spMkLst>
        </pc:spChg>
        <pc:picChg chg="add">
          <ac:chgData name="Ninh Nguyen" userId="S::ninh.nguyen01@student.csulb.edu::5654e2cd-9a4e-4dac-9e2c-dd43785a55f7" providerId="AD" clId="Web-{362CAEDB-8F2E-8A14-9EBC-9DDE575D8511}" dt="2021-12-03T04:49:42.980" v="123"/>
          <ac:picMkLst>
            <pc:docMk/>
            <pc:sldMk cId="1946015023" sldId="258"/>
            <ac:picMk id="5" creationId="{280B4287-211E-447C-B77A-E2B7DAF64B4D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49:42.980" v="123"/>
          <ac:picMkLst>
            <pc:docMk/>
            <pc:sldMk cId="1946015023" sldId="258"/>
            <ac:picMk id="11" creationId="{1CB7E8AE-A3AC-4BB7-A5C6-F00EC697B265}"/>
          </ac:picMkLst>
        </pc:picChg>
      </pc:sldChg>
      <pc:sldChg chg="addSp delSp modSp mod setBg">
        <pc:chgData name="Ninh Nguyen" userId="S::ninh.nguyen01@student.csulb.edu::5654e2cd-9a4e-4dac-9e2c-dd43785a55f7" providerId="AD" clId="Web-{362CAEDB-8F2E-8A14-9EBC-9DDE575D8511}" dt="2021-12-03T04:49:59.715" v="124"/>
        <pc:sldMkLst>
          <pc:docMk/>
          <pc:sldMk cId="2348818078" sldId="259"/>
        </pc:sldMkLst>
        <pc:spChg chg="mod">
          <ac:chgData name="Ninh Nguyen" userId="S::ninh.nguyen01@student.csulb.edu::5654e2cd-9a4e-4dac-9e2c-dd43785a55f7" providerId="AD" clId="Web-{362CAEDB-8F2E-8A14-9EBC-9DDE575D8511}" dt="2021-12-03T04:49:59.715" v="124"/>
          <ac:spMkLst>
            <pc:docMk/>
            <pc:sldMk cId="2348818078" sldId="259"/>
            <ac:spMk id="2" creationId="{6ECC46AB-32B4-4CE8-AFAF-A23CE426050A}"/>
          </ac:spMkLst>
        </pc:spChg>
        <pc:spChg chg="del">
          <ac:chgData name="Ninh Nguyen" userId="S::ninh.nguyen01@student.csulb.edu::5654e2cd-9a4e-4dac-9e2c-dd43785a55f7" providerId="AD" clId="Web-{362CAEDB-8F2E-8A14-9EBC-9DDE575D8511}" dt="2021-12-03T04:49:59.715" v="124"/>
          <ac:spMkLst>
            <pc:docMk/>
            <pc:sldMk cId="2348818078" sldId="259"/>
            <ac:spMk id="3" creationId="{7D309B25-65B0-4909-93EF-DAB703715EDD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59.715" v="124"/>
          <ac:spMkLst>
            <pc:docMk/>
            <pc:sldMk cId="2348818078" sldId="259"/>
            <ac:spMk id="9" creationId="{8651CFA9-6065-4243-AC48-858E359780B1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59.715" v="124"/>
          <ac:spMkLst>
            <pc:docMk/>
            <pc:sldMk cId="2348818078" sldId="259"/>
            <ac:spMk id="11" creationId="{37962AE0-6A1C-4B76-9D52-10E5E6D7D3BB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59.715" v="124"/>
          <ac:spMkLst>
            <pc:docMk/>
            <pc:sldMk cId="2348818078" sldId="259"/>
            <ac:spMk id="13" creationId="{027CAEDE-D92D-4745-8749-71019415A797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59.715" v="124"/>
          <ac:spMkLst>
            <pc:docMk/>
            <pc:sldMk cId="2348818078" sldId="259"/>
            <ac:spMk id="15" creationId="{00C96CB6-3880-40E6-A4BF-F64E7D1E4295}"/>
          </ac:spMkLst>
        </pc:spChg>
        <pc:graphicFrameChg chg="add">
          <ac:chgData name="Ninh Nguyen" userId="S::ninh.nguyen01@student.csulb.edu::5654e2cd-9a4e-4dac-9e2c-dd43785a55f7" providerId="AD" clId="Web-{362CAEDB-8F2E-8A14-9EBC-9DDE575D8511}" dt="2021-12-03T04:49:59.715" v="124"/>
          <ac:graphicFrameMkLst>
            <pc:docMk/>
            <pc:sldMk cId="2348818078" sldId="259"/>
            <ac:graphicFrameMk id="5" creationId="{C374EF77-40EC-4F30-85AB-7408B969A3DE}"/>
          </ac:graphicFrameMkLst>
        </pc:graphicFrameChg>
      </pc:sldChg>
      <pc:sldChg chg="addSp modSp mod setBg">
        <pc:chgData name="Ninh Nguyen" userId="S::ninh.nguyen01@student.csulb.edu::5654e2cd-9a4e-4dac-9e2c-dd43785a55f7" providerId="AD" clId="Web-{362CAEDB-8F2E-8A14-9EBC-9DDE575D8511}" dt="2021-12-03T04:49:34.526" v="122"/>
        <pc:sldMkLst>
          <pc:docMk/>
          <pc:sldMk cId="2093780789" sldId="260"/>
        </pc:sldMkLst>
        <pc:spChg chg="mod">
          <ac:chgData name="Ninh Nguyen" userId="S::ninh.nguyen01@student.csulb.edu::5654e2cd-9a4e-4dac-9e2c-dd43785a55f7" providerId="AD" clId="Web-{362CAEDB-8F2E-8A14-9EBC-9DDE575D8511}" dt="2021-12-03T04:49:34.526" v="122"/>
          <ac:spMkLst>
            <pc:docMk/>
            <pc:sldMk cId="2093780789" sldId="260"/>
            <ac:spMk id="2" creationId="{2DCFC2A7-897B-4FBE-A063-8F175B6CEFBB}"/>
          </ac:spMkLst>
        </pc:spChg>
        <pc:spChg chg="mod">
          <ac:chgData name="Ninh Nguyen" userId="S::ninh.nguyen01@student.csulb.edu::5654e2cd-9a4e-4dac-9e2c-dd43785a55f7" providerId="AD" clId="Web-{362CAEDB-8F2E-8A14-9EBC-9DDE575D8511}" dt="2021-12-03T04:49:34.526" v="122"/>
          <ac:spMkLst>
            <pc:docMk/>
            <pc:sldMk cId="2093780789" sldId="260"/>
            <ac:spMk id="3" creationId="{BB78B519-02A7-41DC-8421-9106B67F1AFE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34.526" v="122"/>
          <ac:spMkLst>
            <pc:docMk/>
            <pc:sldMk cId="2093780789" sldId="260"/>
            <ac:spMk id="8" creationId="{43A9B7B3-F171-4C25-99FC-C54250F0649B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34.526" v="122"/>
          <ac:spMkLst>
            <pc:docMk/>
            <pc:sldMk cId="2093780789" sldId="260"/>
            <ac:spMk id="10" creationId="{D2D5C7C5-9C27-4A61-9F57-1857D45320FD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34.526" v="122"/>
          <ac:spMkLst>
            <pc:docMk/>
            <pc:sldMk cId="2093780789" sldId="260"/>
            <ac:spMk id="12" creationId="{84B9546E-20BE-462C-8BE8-4EBDB46F8651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9:34.526" v="122"/>
          <ac:spMkLst>
            <pc:docMk/>
            <pc:sldMk cId="2093780789" sldId="260"/>
            <ac:spMk id="14" creationId="{DFE5D2E8-C366-48AC-97AE-18C67E4EF969}"/>
          </ac:spMkLst>
        </pc:spChg>
      </pc:sldChg>
      <pc:sldChg chg="addSp delSp modSp mod setBg">
        <pc:chgData name="Ninh Nguyen" userId="S::ninh.nguyen01@student.csulb.edu::5654e2cd-9a4e-4dac-9e2c-dd43785a55f7" providerId="AD" clId="Web-{362CAEDB-8F2E-8A14-9EBC-9DDE575D8511}" dt="2021-12-03T04:50:38.858" v="127" actId="20577"/>
        <pc:sldMkLst>
          <pc:docMk/>
          <pc:sldMk cId="1434468105" sldId="261"/>
        </pc:sldMkLst>
        <pc:spChg chg="mod">
          <ac:chgData name="Ninh Nguyen" userId="S::ninh.nguyen01@student.csulb.edu::5654e2cd-9a4e-4dac-9e2c-dd43785a55f7" providerId="AD" clId="Web-{362CAEDB-8F2E-8A14-9EBC-9DDE575D8511}" dt="2021-12-03T04:50:15.013" v="125"/>
          <ac:spMkLst>
            <pc:docMk/>
            <pc:sldMk cId="1434468105" sldId="261"/>
            <ac:spMk id="2" creationId="{E4F9EE70-D948-4D30-ADD9-8F8C4542C8EF}"/>
          </ac:spMkLst>
        </pc:spChg>
        <pc:spChg chg="mod">
          <ac:chgData name="Ninh Nguyen" userId="S::ninh.nguyen01@student.csulb.edu::5654e2cd-9a4e-4dac-9e2c-dd43785a55f7" providerId="AD" clId="Web-{362CAEDB-8F2E-8A14-9EBC-9DDE575D8511}" dt="2021-12-03T04:50:38.858" v="127" actId="20577"/>
          <ac:spMkLst>
            <pc:docMk/>
            <pc:sldMk cId="1434468105" sldId="261"/>
            <ac:spMk id="3" creationId="{6380BF6E-C794-4E78-8182-B210069296C0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8:22.974" v="96"/>
          <ac:spMkLst>
            <pc:docMk/>
            <pc:sldMk cId="1434468105" sldId="261"/>
            <ac:spMk id="4" creationId="{A1C5FA2C-6EC4-46B9-A20F-92D665B21C6B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0:15.013" v="125"/>
          <ac:spMkLst>
            <pc:docMk/>
            <pc:sldMk cId="1434468105" sldId="261"/>
            <ac:spMk id="8" creationId="{43A9B7B3-F171-4C25-99FC-C54250F0649B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0:15.013" v="125"/>
          <ac:spMkLst>
            <pc:docMk/>
            <pc:sldMk cId="1434468105" sldId="261"/>
            <ac:spMk id="10" creationId="{D2D5C7C5-9C27-4A61-9F57-1857D45320FD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0:15.013" v="125"/>
          <ac:spMkLst>
            <pc:docMk/>
            <pc:sldMk cId="1434468105" sldId="261"/>
            <ac:spMk id="12" creationId="{84B9546E-20BE-462C-8BE8-4EBDB46F8651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0:15.013" v="125"/>
          <ac:spMkLst>
            <pc:docMk/>
            <pc:sldMk cId="1434468105" sldId="261"/>
            <ac:spMk id="14" creationId="{DFE5D2E8-C366-48AC-97AE-18C67E4EF969}"/>
          </ac:spMkLst>
        </pc:spChg>
      </pc:sldChg>
      <pc:sldChg chg="addSp delSp modSp mod setBg">
        <pc:chgData name="Ninh Nguyen" userId="S::ninh.nguyen01@student.csulb.edu::5654e2cd-9a4e-4dac-9e2c-dd43785a55f7" providerId="AD" clId="Web-{362CAEDB-8F2E-8A14-9EBC-9DDE575D8511}" dt="2021-12-03T04:51:06.923" v="128"/>
        <pc:sldMkLst>
          <pc:docMk/>
          <pc:sldMk cId="2815024618" sldId="263"/>
        </pc:sldMkLst>
        <pc:spChg chg="mod">
          <ac:chgData name="Ninh Nguyen" userId="S::ninh.nguyen01@student.csulb.edu::5654e2cd-9a4e-4dac-9e2c-dd43785a55f7" providerId="AD" clId="Web-{362CAEDB-8F2E-8A14-9EBC-9DDE575D8511}" dt="2021-12-03T04:51:06.923" v="128"/>
          <ac:spMkLst>
            <pc:docMk/>
            <pc:sldMk cId="2815024618" sldId="263"/>
            <ac:spMk id="2" creationId="{92C3BE3B-FFAC-47C0-9A35-8D15CF27AE8C}"/>
          </ac:spMkLst>
        </pc:spChg>
        <pc:spChg chg="del">
          <ac:chgData name="Ninh Nguyen" userId="S::ninh.nguyen01@student.csulb.edu::5654e2cd-9a4e-4dac-9e2c-dd43785a55f7" providerId="AD" clId="Web-{362CAEDB-8F2E-8A14-9EBC-9DDE575D8511}" dt="2021-12-03T04:51:06.923" v="128"/>
          <ac:spMkLst>
            <pc:docMk/>
            <pc:sldMk cId="2815024618" sldId="263"/>
            <ac:spMk id="3" creationId="{11D9C5FB-4A35-4468-A586-D2A9B27145DD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06.923" v="128"/>
          <ac:spMkLst>
            <pc:docMk/>
            <pc:sldMk cId="2815024618" sldId="263"/>
            <ac:spMk id="8" creationId="{0BABF38A-8A0D-492E-BD20-6CF4D46B50BD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06.923" v="128"/>
          <ac:spMkLst>
            <pc:docMk/>
            <pc:sldMk cId="2815024618" sldId="263"/>
            <ac:spMk id="12" creationId="{2D924463-4DB7-437D-85B1-7EE5042DE522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06.923" v="128"/>
          <ac:spMkLst>
            <pc:docMk/>
            <pc:sldMk cId="2815024618" sldId="263"/>
            <ac:spMk id="14" creationId="{9F108545-2EA9-4B3E-915B-295949608005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06.923" v="128"/>
          <ac:spMkLst>
            <pc:docMk/>
            <pc:sldMk cId="2815024618" sldId="263"/>
            <ac:spMk id="16" creationId="{A232D1C9-8AD3-453F-948D-966B7A11B77A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06.923" v="128"/>
          <ac:spMkLst>
            <pc:docMk/>
            <pc:sldMk cId="2815024618" sldId="263"/>
            <ac:spMk id="18" creationId="{F4ACD4D7-3FA3-4106-AFB4-55B58A02ED08}"/>
          </ac:spMkLst>
        </pc:spChg>
        <pc:picChg chg="add">
          <ac:chgData name="Ninh Nguyen" userId="S::ninh.nguyen01@student.csulb.edu::5654e2cd-9a4e-4dac-9e2c-dd43785a55f7" providerId="AD" clId="Web-{362CAEDB-8F2E-8A14-9EBC-9DDE575D8511}" dt="2021-12-03T04:51:06.923" v="128"/>
          <ac:picMkLst>
            <pc:docMk/>
            <pc:sldMk cId="2815024618" sldId="263"/>
            <ac:picMk id="10" creationId="{1CB7E8AE-A3AC-4BB7-A5C6-F00EC697B265}"/>
          </ac:picMkLst>
        </pc:picChg>
      </pc:sldChg>
      <pc:sldChg chg="addSp delSp modSp mod setBg">
        <pc:chgData name="Ninh Nguyen" userId="S::ninh.nguyen01@student.csulb.edu::5654e2cd-9a4e-4dac-9e2c-dd43785a55f7" providerId="AD" clId="Web-{362CAEDB-8F2E-8A14-9EBC-9DDE575D8511}" dt="2021-12-03T04:51:19.049" v="129"/>
        <pc:sldMkLst>
          <pc:docMk/>
          <pc:sldMk cId="901148849" sldId="264"/>
        </pc:sldMkLst>
        <pc:spChg chg="mod">
          <ac:chgData name="Ninh Nguyen" userId="S::ninh.nguyen01@student.csulb.edu::5654e2cd-9a4e-4dac-9e2c-dd43785a55f7" providerId="AD" clId="Web-{362CAEDB-8F2E-8A14-9EBC-9DDE575D8511}" dt="2021-12-03T04:51:19.049" v="129"/>
          <ac:spMkLst>
            <pc:docMk/>
            <pc:sldMk cId="901148849" sldId="264"/>
            <ac:spMk id="2" creationId="{95A21320-5281-4F65-88EE-D9596C2607CC}"/>
          </ac:spMkLst>
        </pc:spChg>
        <pc:spChg chg="del">
          <ac:chgData name="Ninh Nguyen" userId="S::ninh.nguyen01@student.csulb.edu::5654e2cd-9a4e-4dac-9e2c-dd43785a55f7" providerId="AD" clId="Web-{362CAEDB-8F2E-8A14-9EBC-9DDE575D8511}" dt="2021-12-03T04:51:19.049" v="129"/>
          <ac:spMkLst>
            <pc:docMk/>
            <pc:sldMk cId="901148849" sldId="264"/>
            <ac:spMk id="3" creationId="{1CE300F2-28DC-4969-AD95-AFDFDF654FB5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19.049" v="129"/>
          <ac:spMkLst>
            <pc:docMk/>
            <pc:sldMk cId="901148849" sldId="264"/>
            <ac:spMk id="9" creationId="{0BABF38A-8A0D-492E-BD20-6CF4D46B50BD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19.049" v="129"/>
          <ac:spMkLst>
            <pc:docMk/>
            <pc:sldMk cId="901148849" sldId="264"/>
            <ac:spMk id="13" creationId="{E2748806-3AF5-4078-830A-C1F26BF1B200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19.049" v="129"/>
          <ac:spMkLst>
            <pc:docMk/>
            <pc:sldMk cId="901148849" sldId="264"/>
            <ac:spMk id="15" creationId="{BF991FCB-5132-414C-B377-526F56121B69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19.049" v="129"/>
          <ac:spMkLst>
            <pc:docMk/>
            <pc:sldMk cId="901148849" sldId="264"/>
            <ac:spMk id="17" creationId="{F23DAFF7-4C98-4E0E-8986-198D54B6C1F0}"/>
          </ac:spMkLst>
        </pc:spChg>
        <pc:picChg chg="add">
          <ac:chgData name="Ninh Nguyen" userId="S::ninh.nguyen01@student.csulb.edu::5654e2cd-9a4e-4dac-9e2c-dd43785a55f7" providerId="AD" clId="Web-{362CAEDB-8F2E-8A14-9EBC-9DDE575D8511}" dt="2021-12-03T04:51:19.049" v="129"/>
          <ac:picMkLst>
            <pc:docMk/>
            <pc:sldMk cId="901148849" sldId="264"/>
            <ac:picMk id="5" creationId="{85C46A27-7995-4AD4-A4A7-06BFF41232E1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51:19.049" v="129"/>
          <ac:picMkLst>
            <pc:docMk/>
            <pc:sldMk cId="901148849" sldId="264"/>
            <ac:picMk id="11" creationId="{1CB7E8AE-A3AC-4BB7-A5C6-F00EC697B265}"/>
          </ac:picMkLst>
        </pc:picChg>
      </pc:sldChg>
      <pc:sldChg chg="addSp delSp modSp mod setBg">
        <pc:chgData name="Ninh Nguyen" userId="S::ninh.nguyen01@student.csulb.edu::5654e2cd-9a4e-4dac-9e2c-dd43785a55f7" providerId="AD" clId="Web-{362CAEDB-8F2E-8A14-9EBC-9DDE575D8511}" dt="2021-12-03T04:51:42.722" v="130"/>
        <pc:sldMkLst>
          <pc:docMk/>
          <pc:sldMk cId="3897255664" sldId="265"/>
        </pc:sldMkLst>
        <pc:spChg chg="mod">
          <ac:chgData name="Ninh Nguyen" userId="S::ninh.nguyen01@student.csulb.edu::5654e2cd-9a4e-4dac-9e2c-dd43785a55f7" providerId="AD" clId="Web-{362CAEDB-8F2E-8A14-9EBC-9DDE575D8511}" dt="2021-12-03T04:51:42.722" v="130"/>
          <ac:spMkLst>
            <pc:docMk/>
            <pc:sldMk cId="3897255664" sldId="265"/>
            <ac:spMk id="2" creationId="{063C0DAD-F3FD-4D64-A95F-8DAAE04F4021}"/>
          </ac:spMkLst>
        </pc:spChg>
        <pc:spChg chg="del">
          <ac:chgData name="Ninh Nguyen" userId="S::ninh.nguyen01@student.csulb.edu::5654e2cd-9a4e-4dac-9e2c-dd43785a55f7" providerId="AD" clId="Web-{362CAEDB-8F2E-8A14-9EBC-9DDE575D8511}" dt="2021-12-03T04:51:42.722" v="130"/>
          <ac:spMkLst>
            <pc:docMk/>
            <pc:sldMk cId="3897255664" sldId="265"/>
            <ac:spMk id="3" creationId="{1AF8D9ED-A366-40A4-BE12-8C89E5E4BCFC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42.722" v="130"/>
          <ac:spMkLst>
            <pc:docMk/>
            <pc:sldMk cId="3897255664" sldId="265"/>
            <ac:spMk id="8" creationId="{0BABF38A-8A0D-492E-BD20-6CF4D46B50BD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42.722" v="130"/>
          <ac:spMkLst>
            <pc:docMk/>
            <pc:sldMk cId="3897255664" sldId="265"/>
            <ac:spMk id="12" creationId="{2D924463-4DB7-437D-85B1-7EE5042DE522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42.722" v="130"/>
          <ac:spMkLst>
            <pc:docMk/>
            <pc:sldMk cId="3897255664" sldId="265"/>
            <ac:spMk id="14" creationId="{9F108545-2EA9-4B3E-915B-295949608005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42.722" v="130"/>
          <ac:spMkLst>
            <pc:docMk/>
            <pc:sldMk cId="3897255664" sldId="265"/>
            <ac:spMk id="16" creationId="{A232D1C9-8AD3-453F-948D-966B7A11B77A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51:42.722" v="130"/>
          <ac:spMkLst>
            <pc:docMk/>
            <pc:sldMk cId="3897255664" sldId="265"/>
            <ac:spMk id="18" creationId="{F4ACD4D7-3FA3-4106-AFB4-55B58A02ED08}"/>
          </ac:spMkLst>
        </pc:spChg>
        <pc:picChg chg="add">
          <ac:chgData name="Ninh Nguyen" userId="S::ninh.nguyen01@student.csulb.edu::5654e2cd-9a4e-4dac-9e2c-dd43785a55f7" providerId="AD" clId="Web-{362CAEDB-8F2E-8A14-9EBC-9DDE575D8511}" dt="2021-12-03T04:51:42.722" v="130"/>
          <ac:picMkLst>
            <pc:docMk/>
            <pc:sldMk cId="3897255664" sldId="265"/>
            <ac:picMk id="10" creationId="{1CB7E8AE-A3AC-4BB7-A5C6-F00EC697B265}"/>
          </ac:picMkLst>
        </pc:picChg>
      </pc:sldChg>
      <pc:sldChg chg="addSp delSp modSp add mod replId setBg">
        <pc:chgData name="Ninh Nguyen" userId="S::ninh.nguyen01@student.csulb.edu::5654e2cd-9a4e-4dac-9e2c-dd43785a55f7" providerId="AD" clId="Web-{362CAEDB-8F2E-8A14-9EBC-9DDE575D8511}" dt="2021-12-03T04:42:14.263" v="37"/>
        <pc:sldMkLst>
          <pc:docMk/>
          <pc:sldMk cId="120424792" sldId="266"/>
        </pc:sldMkLst>
        <pc:spChg chg="mod">
          <ac:chgData name="Ninh Nguyen" userId="S::ninh.nguyen01@student.csulb.edu::5654e2cd-9a4e-4dac-9e2c-dd43785a55f7" providerId="AD" clId="Web-{362CAEDB-8F2E-8A14-9EBC-9DDE575D8511}" dt="2021-12-03T04:39:17.173" v="7"/>
          <ac:spMkLst>
            <pc:docMk/>
            <pc:sldMk cId="120424792" sldId="266"/>
            <ac:spMk id="2" creationId="{E4F9EE70-D948-4D30-ADD9-8F8C4542C8EF}"/>
          </ac:spMkLst>
        </pc:spChg>
        <pc:spChg chg="del mod">
          <ac:chgData name="Ninh Nguyen" userId="S::ninh.nguyen01@student.csulb.edu::5654e2cd-9a4e-4dac-9e2c-dd43785a55f7" providerId="AD" clId="Web-{362CAEDB-8F2E-8A14-9EBC-9DDE575D8511}" dt="2021-12-03T04:38:55.156" v="6"/>
          <ac:spMkLst>
            <pc:docMk/>
            <pc:sldMk cId="120424792" sldId="266"/>
            <ac:spMk id="3" creationId="{6380BF6E-C794-4E78-8182-B210069296C0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2:14.263" v="37"/>
          <ac:spMkLst>
            <pc:docMk/>
            <pc:sldMk cId="120424792" sldId="266"/>
            <ac:spMk id="8" creationId="{A600FFAE-0CD9-4147-8B9F-9CA50106EEB5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39:17.173" v="7"/>
          <ac:spMkLst>
            <pc:docMk/>
            <pc:sldMk cId="120424792" sldId="266"/>
            <ac:spMk id="11" creationId="{8651CFA9-6065-4243-AC48-858E359780B1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39:17.173" v="7"/>
          <ac:spMkLst>
            <pc:docMk/>
            <pc:sldMk cId="120424792" sldId="266"/>
            <ac:spMk id="13" creationId="{5A8C81AE-8F0D-49F3-9FB4-334B0DCDF195}"/>
          </ac:spMkLst>
        </pc:spChg>
        <pc:picChg chg="add mod ord">
          <ac:chgData name="Ninh Nguyen" userId="S::ninh.nguyen01@student.csulb.edu::5654e2cd-9a4e-4dac-9e2c-dd43785a55f7" providerId="AD" clId="Web-{362CAEDB-8F2E-8A14-9EBC-9DDE575D8511}" dt="2021-12-03T04:39:17.173" v="7"/>
          <ac:picMkLst>
            <pc:docMk/>
            <pc:sldMk cId="120424792" sldId="266"/>
            <ac:picMk id="4" creationId="{696E187C-F553-4F0C-B1A2-8D805184F9FA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39:17.173" v="7"/>
          <ac:picMkLst>
            <pc:docMk/>
            <pc:sldMk cId="120424792" sldId="266"/>
            <ac:picMk id="15" creationId="{29DA4B2B-B54E-43B4-A1A4-EB704F7F3D41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39:17.173" v="7"/>
          <ac:picMkLst>
            <pc:docMk/>
            <pc:sldMk cId="120424792" sldId="266"/>
            <ac:picMk id="17" creationId="{1C32610F-5445-4E12-87F6-F0591ABE7AD1}"/>
          </ac:picMkLst>
        </pc:picChg>
      </pc:sldChg>
      <pc:sldChg chg="addSp delSp modSp add mod replId setBg">
        <pc:chgData name="Ninh Nguyen" userId="S::ninh.nguyen01@student.csulb.edu::5654e2cd-9a4e-4dac-9e2c-dd43785a55f7" providerId="AD" clId="Web-{362CAEDB-8F2E-8A14-9EBC-9DDE575D8511}" dt="2021-12-03T04:47:35.628" v="92" actId="1076"/>
        <pc:sldMkLst>
          <pc:docMk/>
          <pc:sldMk cId="2132292203" sldId="267"/>
        </pc:sldMkLst>
        <pc:spChg chg="del mod">
          <ac:chgData name="Ninh Nguyen" userId="S::ninh.nguyen01@student.csulb.edu::5654e2cd-9a4e-4dac-9e2c-dd43785a55f7" providerId="AD" clId="Web-{362CAEDB-8F2E-8A14-9EBC-9DDE575D8511}" dt="2021-12-03T04:45:13.478" v="70"/>
          <ac:spMkLst>
            <pc:docMk/>
            <pc:sldMk cId="2132292203" sldId="267"/>
            <ac:spMk id="2" creationId="{E4F9EE70-D948-4D30-ADD9-8F8C4542C8EF}"/>
          </ac:spMkLst>
        </pc:spChg>
        <pc:spChg chg="del mod">
          <ac:chgData name="Ninh Nguyen" userId="S::ninh.nguyen01@student.csulb.edu::5654e2cd-9a4e-4dac-9e2c-dd43785a55f7" providerId="AD" clId="Web-{362CAEDB-8F2E-8A14-9EBC-9DDE575D8511}" dt="2021-12-03T04:39:40.425" v="9"/>
          <ac:spMkLst>
            <pc:docMk/>
            <pc:sldMk cId="2132292203" sldId="267"/>
            <ac:spMk id="3" creationId="{6380BF6E-C794-4E78-8182-B210069296C0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7.864" v="13"/>
          <ac:spMkLst>
            <pc:docMk/>
            <pc:sldMk cId="2132292203" sldId="267"/>
            <ac:spMk id="6" creationId="{8651CFA9-6065-4243-AC48-858E359780B1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7.864" v="13"/>
          <ac:spMkLst>
            <pc:docMk/>
            <pc:sldMk cId="2132292203" sldId="267"/>
            <ac:spMk id="7" creationId="{FBC8BBE5-981E-4B0B-9654-32B5668BFF31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7.864" v="13"/>
          <ac:spMkLst>
            <pc:docMk/>
            <pc:sldMk cId="2132292203" sldId="267"/>
            <ac:spMk id="8" creationId="{FCE92989-CF93-40EA-AE18-B141DBF60A90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4.442" v="11"/>
          <ac:spMkLst>
            <pc:docMk/>
            <pc:sldMk cId="2132292203" sldId="267"/>
            <ac:spMk id="9" creationId="{0BABF38A-8A0D-492E-BD20-6CF4D46B50BD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7.864" v="13"/>
          <ac:spMkLst>
            <pc:docMk/>
            <pc:sldMk cId="2132292203" sldId="267"/>
            <ac:spMk id="10" creationId="{3B6A4C79-62F0-4DFD-A156-0F1AB7D2687F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7.864" v="13"/>
          <ac:spMkLst>
            <pc:docMk/>
            <pc:sldMk cId="2132292203" sldId="267"/>
            <ac:spMk id="12" creationId="{7F7FF257-5D01-4829-AD0B-B2D6076B349C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4.442" v="11"/>
          <ac:spMkLst>
            <pc:docMk/>
            <pc:sldMk cId="2132292203" sldId="267"/>
            <ac:spMk id="13" creationId="{F1174801-1395-44C5-9B00-CCAC45C056E7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11.270" v="15"/>
          <ac:spMkLst>
            <pc:docMk/>
            <pc:sldMk cId="2132292203" sldId="267"/>
            <ac:spMk id="14" creationId="{4AB8125F-0FD8-48CD-9F43-73E5494EA774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4.442" v="11"/>
          <ac:spMkLst>
            <pc:docMk/>
            <pc:sldMk cId="2132292203" sldId="267"/>
            <ac:spMk id="15" creationId="{8DBEE602-02D2-420A-AFC1-438A1699A5E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11.270" v="15"/>
          <ac:spMkLst>
            <pc:docMk/>
            <pc:sldMk cId="2132292203" sldId="267"/>
            <ac:spMk id="16" creationId="{0019DD6C-5899-4C07-864B-EB0A7D104ACF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4.442" v="11"/>
          <ac:spMkLst>
            <pc:docMk/>
            <pc:sldMk cId="2132292203" sldId="267"/>
            <ac:spMk id="17" creationId="{B3FAB79E-1E1B-4287-B4EA-26E497404C8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11.270" v="15"/>
          <ac:spMkLst>
            <pc:docMk/>
            <pc:sldMk cId="2132292203" sldId="267"/>
            <ac:spMk id="18" creationId="{EBDFFBC1-15BD-428E-B8AF-ECF5D1B76DEB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04.442" v="11"/>
          <ac:spMkLst>
            <pc:docMk/>
            <pc:sldMk cId="2132292203" sldId="267"/>
            <ac:spMk id="19" creationId="{A22256D1-A993-4D2E-943C-2E87F8BFC62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11.270" v="15"/>
          <ac:spMkLst>
            <pc:docMk/>
            <pc:sldMk cId="2132292203" sldId="267"/>
            <ac:spMk id="20" creationId="{EBFB3075-0323-4EB0-B1A5-776A0E709CEF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11.270" v="15"/>
          <ac:spMkLst>
            <pc:docMk/>
            <pc:sldMk cId="2132292203" sldId="267"/>
            <ac:spMk id="21" creationId="{E4707A2B-5F37-4C07-A013-209596D89B4E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13.755" v="17"/>
          <ac:spMkLst>
            <pc:docMk/>
            <pc:sldMk cId="2132292203" sldId="267"/>
            <ac:spMk id="22" creationId="{A4FB2F27-3F7D-440E-A905-86607A926A2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13.755" v="17"/>
          <ac:spMkLst>
            <pc:docMk/>
            <pc:sldMk cId="2132292203" sldId="267"/>
            <ac:spMk id="23" creationId="{AF678C14-A033-4139-BCA9-8382B039648B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13.755" v="17"/>
          <ac:spMkLst>
            <pc:docMk/>
            <pc:sldMk cId="2132292203" sldId="267"/>
            <ac:spMk id="25" creationId="{69737489-B1F4-4CE9-92E7-4F90046E3F4D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27.912" v="19"/>
          <ac:spMkLst>
            <pc:docMk/>
            <pc:sldMk cId="2132292203" sldId="267"/>
            <ac:spMk id="27" creationId="{8651CFA9-6065-4243-AC48-858E359780B1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27.912" v="19"/>
          <ac:spMkLst>
            <pc:docMk/>
            <pc:sldMk cId="2132292203" sldId="267"/>
            <ac:spMk id="28" creationId="{5A8C81AE-8F0D-49F3-9FB4-334B0DCDF19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0:27.912" v="19"/>
          <ac:spMkLst>
            <pc:docMk/>
            <pc:sldMk cId="2132292203" sldId="267"/>
            <ac:spMk id="30" creationId="{15DBAC04-7557-45F3-A853-7677B6FDF60E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01.821" v="21"/>
          <ac:spMkLst>
            <pc:docMk/>
            <pc:sldMk cId="2132292203" sldId="267"/>
            <ac:spMk id="32" creationId="{A4FB2F27-3F7D-440E-A905-86607A926A2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01.821" v="21"/>
          <ac:spMkLst>
            <pc:docMk/>
            <pc:sldMk cId="2132292203" sldId="267"/>
            <ac:spMk id="33" creationId="{AF678C14-A033-4139-BCA9-8382B039648B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01.821" v="21"/>
          <ac:spMkLst>
            <pc:docMk/>
            <pc:sldMk cId="2132292203" sldId="267"/>
            <ac:spMk id="35" creationId="{69737489-B1F4-4CE9-92E7-4F90046E3F4D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05.805" v="23"/>
          <ac:spMkLst>
            <pc:docMk/>
            <pc:sldMk cId="2132292203" sldId="267"/>
            <ac:spMk id="37" creationId="{8651CFA9-6065-4243-AC48-858E359780B1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05.805" v="23"/>
          <ac:spMkLst>
            <pc:docMk/>
            <pc:sldMk cId="2132292203" sldId="267"/>
            <ac:spMk id="38" creationId="{FBC8BBE5-981E-4B0B-9654-32B5668BFF31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05.805" v="23"/>
          <ac:spMkLst>
            <pc:docMk/>
            <pc:sldMk cId="2132292203" sldId="267"/>
            <ac:spMk id="39" creationId="{3B6A4C79-62F0-4DFD-A156-0F1AB7D2687F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05.805" v="23"/>
          <ac:spMkLst>
            <pc:docMk/>
            <pc:sldMk cId="2132292203" sldId="267"/>
            <ac:spMk id="40" creationId="{7F7FF257-5D01-4829-AD0B-B2D6076B349C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05.805" v="23"/>
          <ac:spMkLst>
            <pc:docMk/>
            <pc:sldMk cId="2132292203" sldId="267"/>
            <ac:spMk id="41" creationId="{FCE92989-CF93-40EA-AE18-B141DBF60A90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15.681" v="25"/>
          <ac:spMkLst>
            <pc:docMk/>
            <pc:sldMk cId="2132292203" sldId="267"/>
            <ac:spMk id="42" creationId="{0BABF38A-8A0D-492E-BD20-6CF4D46B50BD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15.681" v="25"/>
          <ac:spMkLst>
            <pc:docMk/>
            <pc:sldMk cId="2132292203" sldId="267"/>
            <ac:spMk id="44" creationId="{F1174801-1395-44C5-9B00-CCAC45C056E7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15.681" v="25"/>
          <ac:spMkLst>
            <pc:docMk/>
            <pc:sldMk cId="2132292203" sldId="267"/>
            <ac:spMk id="45" creationId="{8DBEE602-02D2-420A-AFC1-438A1699A5E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15.681" v="25"/>
          <ac:spMkLst>
            <pc:docMk/>
            <pc:sldMk cId="2132292203" sldId="267"/>
            <ac:spMk id="46" creationId="{B3FAB79E-1E1B-4287-B4EA-26E497404C8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15.681" v="25"/>
          <ac:spMkLst>
            <pc:docMk/>
            <pc:sldMk cId="2132292203" sldId="267"/>
            <ac:spMk id="47" creationId="{A22256D1-A993-4D2E-943C-2E87F8BFC629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1:15.697" v="26"/>
          <ac:spMkLst>
            <pc:docMk/>
            <pc:sldMk cId="2132292203" sldId="267"/>
            <ac:spMk id="48" creationId="{8651CFA9-6065-4243-AC48-858E359780B1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1:15.697" v="26"/>
          <ac:spMkLst>
            <pc:docMk/>
            <pc:sldMk cId="2132292203" sldId="267"/>
            <ac:spMk id="49" creationId="{5A8C81AE-8F0D-49F3-9FB4-334B0DCDF19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1:38.651" v="29"/>
          <ac:spMkLst>
            <pc:docMk/>
            <pc:sldMk cId="2132292203" sldId="267"/>
            <ac:spMk id="51" creationId="{15DBAC04-7557-45F3-A853-7677B6FDF60E}"/>
          </ac:spMkLst>
        </pc:spChg>
        <pc:spChg chg="add del mod">
          <ac:chgData name="Ninh Nguyen" userId="S::ninh.nguyen01@student.csulb.edu::5654e2cd-9a4e-4dac-9e2c-dd43785a55f7" providerId="AD" clId="Web-{362CAEDB-8F2E-8A14-9EBC-9DDE575D8511}" dt="2021-12-03T04:45:16.681" v="71"/>
          <ac:spMkLst>
            <pc:docMk/>
            <pc:sldMk cId="2132292203" sldId="267"/>
            <ac:spMk id="53" creationId="{CE94D1D4-9690-4EEF-9C52-ADEC3714AA89}"/>
          </ac:spMkLst>
        </pc:spChg>
        <pc:picChg chg="add mod ord">
          <ac:chgData name="Ninh Nguyen" userId="S::ninh.nguyen01@student.csulb.edu::5654e2cd-9a4e-4dac-9e2c-dd43785a55f7" providerId="AD" clId="Web-{362CAEDB-8F2E-8A14-9EBC-9DDE575D8511}" dt="2021-12-03T04:47:35.628" v="92" actId="1076"/>
          <ac:picMkLst>
            <pc:docMk/>
            <pc:sldMk cId="2132292203" sldId="267"/>
            <ac:picMk id="4" creationId="{9270299B-0B2D-420C-80DB-1CB04427B28A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0:04.442" v="11"/>
          <ac:picMkLst>
            <pc:docMk/>
            <pc:sldMk cId="2132292203" sldId="267"/>
            <ac:picMk id="11" creationId="{1CB7E8AE-A3AC-4BB7-A5C6-F00EC697B265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0:13.755" v="17"/>
          <ac:picMkLst>
            <pc:docMk/>
            <pc:sldMk cId="2132292203" sldId="267"/>
            <ac:picMk id="24" creationId="{18CBEC9D-9F9B-4383-B986-DE5B184A9A74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0:13.755" v="17"/>
          <ac:picMkLst>
            <pc:docMk/>
            <pc:sldMk cId="2132292203" sldId="267"/>
            <ac:picMk id="26" creationId="{AFE52FC7-B3EF-46A4-B8CE-292164EC9281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0:27.912" v="19"/>
          <ac:picMkLst>
            <pc:docMk/>
            <pc:sldMk cId="2132292203" sldId="267"/>
            <ac:picMk id="29" creationId="{29DA4B2B-B54E-43B4-A1A4-EB704F7F3D41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0:27.912" v="19"/>
          <ac:picMkLst>
            <pc:docMk/>
            <pc:sldMk cId="2132292203" sldId="267"/>
            <ac:picMk id="31" creationId="{1C32610F-5445-4E12-87F6-F0591ABE7AD1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1:01.821" v="21"/>
          <ac:picMkLst>
            <pc:docMk/>
            <pc:sldMk cId="2132292203" sldId="267"/>
            <ac:picMk id="34" creationId="{18CBEC9D-9F9B-4383-B986-DE5B184A9A74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1:01.821" v="21"/>
          <ac:picMkLst>
            <pc:docMk/>
            <pc:sldMk cId="2132292203" sldId="267"/>
            <ac:picMk id="36" creationId="{AFE52FC7-B3EF-46A4-B8CE-292164EC9281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1:15.681" v="25"/>
          <ac:picMkLst>
            <pc:docMk/>
            <pc:sldMk cId="2132292203" sldId="267"/>
            <ac:picMk id="43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41:15.697" v="26"/>
          <ac:picMkLst>
            <pc:docMk/>
            <pc:sldMk cId="2132292203" sldId="267"/>
            <ac:picMk id="50" creationId="{29DA4B2B-B54E-43B4-A1A4-EB704F7F3D41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41:15.697" v="26"/>
          <ac:picMkLst>
            <pc:docMk/>
            <pc:sldMk cId="2132292203" sldId="267"/>
            <ac:picMk id="52" creationId="{1C32610F-5445-4E12-87F6-F0591ABE7AD1}"/>
          </ac:picMkLst>
        </pc:picChg>
      </pc:sldChg>
      <pc:sldChg chg="addSp delSp modSp add mod replId setBg">
        <pc:chgData name="Ninh Nguyen" userId="S::ninh.nguyen01@student.csulb.edu::5654e2cd-9a4e-4dac-9e2c-dd43785a55f7" providerId="AD" clId="Web-{362CAEDB-8F2E-8A14-9EBC-9DDE575D8511}" dt="2021-12-03T04:46:03.309" v="78" actId="14100"/>
        <pc:sldMkLst>
          <pc:docMk/>
          <pc:sldMk cId="3798859829" sldId="268"/>
        </pc:sldMkLst>
        <pc:spChg chg="del mod">
          <ac:chgData name="Ninh Nguyen" userId="S::ninh.nguyen01@student.csulb.edu::5654e2cd-9a4e-4dac-9e2c-dd43785a55f7" providerId="AD" clId="Web-{362CAEDB-8F2E-8A14-9EBC-9DDE575D8511}" dt="2021-12-03T04:42:53.250" v="45"/>
          <ac:spMkLst>
            <pc:docMk/>
            <pc:sldMk cId="3798859829" sldId="268"/>
            <ac:spMk id="2" creationId="{E4F9EE70-D948-4D30-ADD9-8F8C4542C8EF}"/>
          </ac:spMkLst>
        </pc:spChg>
        <pc:spChg chg="del mod">
          <ac:chgData name="Ninh Nguyen" userId="S::ninh.nguyen01@student.csulb.edu::5654e2cd-9a4e-4dac-9e2c-dd43785a55f7" providerId="AD" clId="Web-{362CAEDB-8F2E-8A14-9EBC-9DDE575D8511}" dt="2021-12-03T04:42:28.139" v="39"/>
          <ac:spMkLst>
            <pc:docMk/>
            <pc:sldMk cId="3798859829" sldId="268"/>
            <ac:spMk id="3" creationId="{6380BF6E-C794-4E78-8182-B210069296C0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2:44.359" v="43"/>
          <ac:spMkLst>
            <pc:docMk/>
            <pc:sldMk cId="3798859829" sldId="268"/>
            <ac:spMk id="6" creationId="{4AB8125F-0FD8-48CD-9F43-73E5494EA774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2:44.359" v="43"/>
          <ac:spMkLst>
            <pc:docMk/>
            <pc:sldMk cId="3798859829" sldId="268"/>
            <ac:spMk id="7" creationId="{0019DD6C-5899-4C07-864B-EB0A7D104ACF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2:41.562" v="41"/>
          <ac:spMkLst>
            <pc:docMk/>
            <pc:sldMk cId="3798859829" sldId="268"/>
            <ac:spMk id="8" creationId="{B82A9C84-1712-48C8-B71C-8DB2F81D02F3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2:44.359" v="43"/>
          <ac:spMkLst>
            <pc:docMk/>
            <pc:sldMk cId="3798859829" sldId="268"/>
            <ac:spMk id="9" creationId="{EBDFFBC1-15BD-428E-B8AF-ECF5D1B76DEB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2:44.359" v="43"/>
          <ac:spMkLst>
            <pc:docMk/>
            <pc:sldMk cId="3798859829" sldId="268"/>
            <ac:spMk id="10" creationId="{EBFB3075-0323-4EB0-B1A5-776A0E709CEF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2:41.562" v="41"/>
          <ac:spMkLst>
            <pc:docMk/>
            <pc:sldMk cId="3798859829" sldId="268"/>
            <ac:spMk id="11" creationId="{8651CFA9-6065-4243-AC48-858E359780B1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2:44.359" v="43"/>
          <ac:spMkLst>
            <pc:docMk/>
            <pc:sldMk cId="3798859829" sldId="268"/>
            <ac:spMk id="12" creationId="{2CF9DC99-99E1-4140-825B-CAECB7D32CDD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2:41.562" v="41"/>
          <ac:spMkLst>
            <pc:docMk/>
            <pc:sldMk cId="3798859829" sldId="268"/>
            <ac:spMk id="13" creationId="{5A8C81AE-8F0D-49F3-9FB4-334B0DCDF19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5:48.277" v="73"/>
          <ac:spMkLst>
            <pc:docMk/>
            <pc:sldMk cId="3798859829" sldId="268"/>
            <ac:spMk id="14" creationId="{0BABF38A-8A0D-492E-BD20-6CF4D46B50BD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5:48.277" v="73"/>
          <ac:spMkLst>
            <pc:docMk/>
            <pc:sldMk cId="3798859829" sldId="268"/>
            <ac:spMk id="18" creationId="{F1174801-1395-44C5-9B00-CCAC45C056E7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5:48.277" v="73"/>
          <ac:spMkLst>
            <pc:docMk/>
            <pc:sldMk cId="3798859829" sldId="268"/>
            <ac:spMk id="19" creationId="{A22256D1-A993-4D2E-943C-2E87F8BFC62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5:48.277" v="73"/>
          <ac:spMkLst>
            <pc:docMk/>
            <pc:sldMk cId="3798859829" sldId="268"/>
            <ac:spMk id="20" creationId="{8DBEE602-02D2-420A-AFC1-438A1699A5E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5:48.277" v="73"/>
          <ac:spMkLst>
            <pc:docMk/>
            <pc:sldMk cId="3798859829" sldId="268"/>
            <ac:spMk id="21" creationId="{B3FAB79E-1E1B-4287-B4EA-26E497404C89}"/>
          </ac:spMkLst>
        </pc:spChg>
        <pc:spChg chg="add del mod">
          <ac:chgData name="Ninh Nguyen" userId="S::ninh.nguyen01@student.csulb.edu::5654e2cd-9a4e-4dac-9e2c-dd43785a55f7" providerId="AD" clId="Web-{362CAEDB-8F2E-8A14-9EBC-9DDE575D8511}" dt="2021-12-03T04:43:03.704" v="47"/>
          <ac:spMkLst>
            <pc:docMk/>
            <pc:sldMk cId="3798859829" sldId="268"/>
            <ac:spMk id="22" creationId="{3C0D91C9-9239-452E-B57B-606D6BCE8EDE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5:56.668" v="74"/>
          <ac:spMkLst>
            <pc:docMk/>
            <pc:sldMk cId="3798859829" sldId="268"/>
            <ac:spMk id="25" creationId="{00CF55C4-89BF-43E8-88E0-691CF8DB6F57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5:48.277" v="73"/>
          <ac:spMkLst>
            <pc:docMk/>
            <pc:sldMk cId="3798859829" sldId="268"/>
            <ac:spMk id="28" creationId="{8651CFA9-6065-4243-AC48-858E359780B1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5:48.277" v="73"/>
          <ac:spMkLst>
            <pc:docMk/>
            <pc:sldMk cId="3798859829" sldId="268"/>
            <ac:spMk id="30" creationId="{5A8C81AE-8F0D-49F3-9FB4-334B0DCDF195}"/>
          </ac:spMkLst>
        </pc:spChg>
        <pc:picChg chg="add mod ord">
          <ac:chgData name="Ninh Nguyen" userId="S::ninh.nguyen01@student.csulb.edu::5654e2cd-9a4e-4dac-9e2c-dd43785a55f7" providerId="AD" clId="Web-{362CAEDB-8F2E-8A14-9EBC-9DDE575D8511}" dt="2021-12-03T04:46:03.309" v="78" actId="14100"/>
          <ac:picMkLst>
            <pc:docMk/>
            <pc:sldMk cId="3798859829" sldId="268"/>
            <ac:picMk id="4" creationId="{F50CDEB9-8396-4BF9-AE0B-B35F2C5EA4B7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2:41.562" v="41"/>
          <ac:picMkLst>
            <pc:docMk/>
            <pc:sldMk cId="3798859829" sldId="268"/>
            <ac:picMk id="15" creationId="{29DA4B2B-B54E-43B4-A1A4-EB704F7F3D41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5:48.277" v="73"/>
          <ac:picMkLst>
            <pc:docMk/>
            <pc:sldMk cId="3798859829" sldId="268"/>
            <ac:picMk id="16" creationId="{1CB7E8AE-A3AC-4BB7-A5C6-F00EC697B265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2:41.562" v="41"/>
          <ac:picMkLst>
            <pc:docMk/>
            <pc:sldMk cId="3798859829" sldId="268"/>
            <ac:picMk id="17" creationId="{1C32610F-5445-4E12-87F6-F0591ABE7AD1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45:48.277" v="73"/>
          <ac:picMkLst>
            <pc:docMk/>
            <pc:sldMk cId="3798859829" sldId="268"/>
            <ac:picMk id="32" creationId="{29DA4B2B-B54E-43B4-A1A4-EB704F7F3D41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45:48.277" v="73"/>
          <ac:picMkLst>
            <pc:docMk/>
            <pc:sldMk cId="3798859829" sldId="268"/>
            <ac:picMk id="34" creationId="{1C32610F-5445-4E12-87F6-F0591ABE7AD1}"/>
          </ac:picMkLst>
        </pc:picChg>
      </pc:sldChg>
      <pc:sldChg chg="addSp delSp modSp add mod replId setBg">
        <pc:chgData name="Ninh Nguyen" userId="S::ninh.nguyen01@student.csulb.edu::5654e2cd-9a4e-4dac-9e2c-dd43785a55f7" providerId="AD" clId="Web-{362CAEDB-8F2E-8A14-9EBC-9DDE575D8511}" dt="2021-12-03T04:46:43.749" v="85" actId="14100"/>
        <pc:sldMkLst>
          <pc:docMk/>
          <pc:sldMk cId="2590262273" sldId="269"/>
        </pc:sldMkLst>
        <pc:spChg chg="del mod">
          <ac:chgData name="Ninh Nguyen" userId="S::ninh.nguyen01@student.csulb.edu::5654e2cd-9a4e-4dac-9e2c-dd43785a55f7" providerId="AD" clId="Web-{362CAEDB-8F2E-8A14-9EBC-9DDE575D8511}" dt="2021-12-03T04:46:14.654" v="79"/>
          <ac:spMkLst>
            <pc:docMk/>
            <pc:sldMk cId="2590262273" sldId="269"/>
            <ac:spMk id="2" creationId="{E4F9EE70-D948-4D30-ADD9-8F8C4542C8EF}"/>
          </ac:spMkLst>
        </pc:spChg>
        <pc:spChg chg="del mod">
          <ac:chgData name="Ninh Nguyen" userId="S::ninh.nguyen01@student.csulb.edu::5654e2cd-9a4e-4dac-9e2c-dd43785a55f7" providerId="AD" clId="Web-{362CAEDB-8F2E-8A14-9EBC-9DDE575D8511}" dt="2021-12-03T04:43:19.298" v="50"/>
          <ac:spMkLst>
            <pc:docMk/>
            <pc:sldMk cId="2590262273" sldId="269"/>
            <ac:spMk id="3" creationId="{6380BF6E-C794-4E78-8182-B210069296C0}"/>
          </ac:spMkLst>
        </pc:spChg>
        <pc:spChg chg="add del mod">
          <ac:chgData name="Ninh Nguyen" userId="S::ninh.nguyen01@student.csulb.edu::5654e2cd-9a4e-4dac-9e2c-dd43785a55f7" providerId="AD" clId="Web-{362CAEDB-8F2E-8A14-9EBC-9DDE575D8511}" dt="2021-12-03T04:46:22.482" v="80"/>
          <ac:spMkLst>
            <pc:docMk/>
            <pc:sldMk cId="2590262273" sldId="269"/>
            <ac:spMk id="6" creationId="{86F8E869-3B76-4F20-B75D-2AA89933D20C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3:30.909" v="52"/>
          <ac:spMkLst>
            <pc:docMk/>
            <pc:sldMk cId="2590262273" sldId="269"/>
            <ac:spMk id="8" creationId="{26317C87-A2DA-430E-85F5-FB12DC525B9C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3:27.018" v="51"/>
          <ac:spMkLst>
            <pc:docMk/>
            <pc:sldMk cId="2590262273" sldId="269"/>
            <ac:spMk id="11" creationId="{8651CFA9-6065-4243-AC48-858E359780B1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3:27.018" v="51"/>
          <ac:spMkLst>
            <pc:docMk/>
            <pc:sldMk cId="2590262273" sldId="269"/>
            <ac:spMk id="13" creationId="{5A8C81AE-8F0D-49F3-9FB4-334B0DCDF195}"/>
          </ac:spMkLst>
        </pc:spChg>
        <pc:picChg chg="add mod ord">
          <ac:chgData name="Ninh Nguyen" userId="S::ninh.nguyen01@student.csulb.edu::5654e2cd-9a4e-4dac-9e2c-dd43785a55f7" providerId="AD" clId="Web-{362CAEDB-8F2E-8A14-9EBC-9DDE575D8511}" dt="2021-12-03T04:46:43.749" v="85" actId="14100"/>
          <ac:picMkLst>
            <pc:docMk/>
            <pc:sldMk cId="2590262273" sldId="269"/>
            <ac:picMk id="4" creationId="{7EA5EF83-0A6B-4ABF-849B-BF7BE2DB0E68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43:27.018" v="51"/>
          <ac:picMkLst>
            <pc:docMk/>
            <pc:sldMk cId="2590262273" sldId="269"/>
            <ac:picMk id="15" creationId="{29DA4B2B-B54E-43B4-A1A4-EB704F7F3D41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43:27.018" v="51"/>
          <ac:picMkLst>
            <pc:docMk/>
            <pc:sldMk cId="2590262273" sldId="269"/>
            <ac:picMk id="17" creationId="{1C32610F-5445-4E12-87F6-F0591ABE7AD1}"/>
          </ac:picMkLst>
        </pc:picChg>
      </pc:sldChg>
      <pc:sldChg chg="addSp delSp modSp add mod replId setBg">
        <pc:chgData name="Ninh Nguyen" userId="S::ninh.nguyen01@student.csulb.edu::5654e2cd-9a4e-4dac-9e2c-dd43785a55f7" providerId="AD" clId="Web-{362CAEDB-8F2E-8A14-9EBC-9DDE575D8511}" dt="2021-12-03T04:48:05.364" v="94" actId="14100"/>
        <pc:sldMkLst>
          <pc:docMk/>
          <pc:sldMk cId="3221084788" sldId="270"/>
        </pc:sldMkLst>
        <pc:spChg chg="del mod ord">
          <ac:chgData name="Ninh Nguyen" userId="S::ninh.nguyen01@student.csulb.edu::5654e2cd-9a4e-4dac-9e2c-dd43785a55f7" providerId="AD" clId="Web-{362CAEDB-8F2E-8A14-9EBC-9DDE575D8511}" dt="2021-12-03T04:47:02.047" v="86"/>
          <ac:spMkLst>
            <pc:docMk/>
            <pc:sldMk cId="3221084788" sldId="270"/>
            <ac:spMk id="2" creationId="{E4F9EE70-D948-4D30-ADD9-8F8C4542C8EF}"/>
          </ac:spMkLst>
        </pc:spChg>
        <pc:spChg chg="del mod">
          <ac:chgData name="Ninh Nguyen" userId="S::ninh.nguyen01@student.csulb.edu::5654e2cd-9a4e-4dac-9e2c-dd43785a55f7" providerId="AD" clId="Web-{362CAEDB-8F2E-8A14-9EBC-9DDE575D8511}" dt="2021-12-03T04:43:48.707" v="55"/>
          <ac:spMkLst>
            <pc:docMk/>
            <pc:sldMk cId="3221084788" sldId="270"/>
            <ac:spMk id="3" creationId="{6380BF6E-C794-4E78-8182-B210069296C0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22.131" v="59"/>
          <ac:spMkLst>
            <pc:docMk/>
            <pc:sldMk cId="3221084788" sldId="270"/>
            <ac:spMk id="6" creationId="{8651CFA9-6065-4243-AC48-858E359780B1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22.131" v="59"/>
          <ac:spMkLst>
            <pc:docMk/>
            <pc:sldMk cId="3221084788" sldId="270"/>
            <ac:spMk id="7" creationId="{5A8C81AE-8F0D-49F3-9FB4-334B0DCDF19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22.131" v="59"/>
          <ac:spMkLst>
            <pc:docMk/>
            <pc:sldMk cId="3221084788" sldId="270"/>
            <ac:spMk id="8" creationId="{51905E51-8276-4034-ADEF-F3CA2C2568AF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18.255" v="57"/>
          <ac:spMkLst>
            <pc:docMk/>
            <pc:sldMk cId="3221084788" sldId="270"/>
            <ac:spMk id="9" creationId="{0BABF38A-8A0D-492E-BD20-6CF4D46B50BD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18.255" v="57"/>
          <ac:spMkLst>
            <pc:docMk/>
            <pc:sldMk cId="3221084788" sldId="270"/>
            <ac:spMk id="13" creationId="{F1174801-1395-44C5-9B00-CCAC45C056E7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27.756" v="61"/>
          <ac:spMkLst>
            <pc:docMk/>
            <pc:sldMk cId="3221084788" sldId="270"/>
            <ac:spMk id="14" creationId="{0BABF38A-8A0D-492E-BD20-6CF4D46B50BD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18.255" v="57"/>
          <ac:spMkLst>
            <pc:docMk/>
            <pc:sldMk cId="3221084788" sldId="270"/>
            <ac:spMk id="15" creationId="{8DBEE602-02D2-420A-AFC1-438A1699A5E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18.255" v="57"/>
          <ac:spMkLst>
            <pc:docMk/>
            <pc:sldMk cId="3221084788" sldId="270"/>
            <ac:spMk id="17" creationId="{B3FAB79E-1E1B-4287-B4EA-26E497404C8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27.756" v="61"/>
          <ac:spMkLst>
            <pc:docMk/>
            <pc:sldMk cId="3221084788" sldId="270"/>
            <ac:spMk id="18" creationId="{F1174801-1395-44C5-9B00-CCAC45C056E7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18.255" v="57"/>
          <ac:spMkLst>
            <pc:docMk/>
            <pc:sldMk cId="3221084788" sldId="270"/>
            <ac:spMk id="19" creationId="{A22256D1-A993-4D2E-943C-2E87F8BFC62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27.756" v="61"/>
          <ac:spMkLst>
            <pc:docMk/>
            <pc:sldMk cId="3221084788" sldId="270"/>
            <ac:spMk id="20" creationId="{8DBEE602-02D2-420A-AFC1-438A1699A5E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27.756" v="61"/>
          <ac:spMkLst>
            <pc:docMk/>
            <pc:sldMk cId="3221084788" sldId="270"/>
            <ac:spMk id="21" creationId="{B3FAB79E-1E1B-4287-B4EA-26E497404C8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27.756" v="61"/>
          <ac:spMkLst>
            <pc:docMk/>
            <pc:sldMk cId="3221084788" sldId="270"/>
            <ac:spMk id="22" creationId="{A22256D1-A993-4D2E-943C-2E87F8BFC629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32.959" v="63"/>
          <ac:spMkLst>
            <pc:docMk/>
            <pc:sldMk cId="3221084788" sldId="270"/>
            <ac:spMk id="23" creationId="{0BABF38A-8A0D-492E-BD20-6CF4D46B50BD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32.959" v="63"/>
          <ac:spMkLst>
            <pc:docMk/>
            <pc:sldMk cId="3221084788" sldId="270"/>
            <ac:spMk id="25" creationId="{55D20674-CF0C-4687-81B6-A613F871AF46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32.959" v="63"/>
          <ac:spMkLst>
            <pc:docMk/>
            <pc:sldMk cId="3221084788" sldId="270"/>
            <ac:spMk id="26" creationId="{033F8A2C-3D6E-460E-BB96-D7F308A35522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32.959" v="63"/>
          <ac:spMkLst>
            <pc:docMk/>
            <pc:sldMk cId="3221084788" sldId="270"/>
            <ac:spMk id="27" creationId="{8D2A0DB3-EF43-4032-9B27-954E12CCB688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4:32.975" v="64"/>
          <ac:spMkLst>
            <pc:docMk/>
            <pc:sldMk cId="3221084788" sldId="270"/>
            <ac:spMk id="28" creationId="{8651CFA9-6065-4243-AC48-858E359780B1}"/>
          </ac:spMkLst>
        </pc:spChg>
        <pc:spChg chg="add">
          <ac:chgData name="Ninh Nguyen" userId="S::ninh.nguyen01@student.csulb.edu::5654e2cd-9a4e-4dac-9e2c-dd43785a55f7" providerId="AD" clId="Web-{362CAEDB-8F2E-8A14-9EBC-9DDE575D8511}" dt="2021-12-03T04:44:32.975" v="64"/>
          <ac:spMkLst>
            <pc:docMk/>
            <pc:sldMk cId="3221084788" sldId="270"/>
            <ac:spMk id="29" creationId="{5A8C81AE-8F0D-49F3-9FB4-334B0DCDF195}"/>
          </ac:spMkLst>
        </pc:spChg>
        <pc:spChg chg="add del">
          <ac:chgData name="Ninh Nguyen" userId="S::ninh.nguyen01@student.csulb.edu::5654e2cd-9a4e-4dac-9e2c-dd43785a55f7" providerId="AD" clId="Web-{362CAEDB-8F2E-8A14-9EBC-9DDE575D8511}" dt="2021-12-03T04:44:40.069" v="65"/>
          <ac:spMkLst>
            <pc:docMk/>
            <pc:sldMk cId="3221084788" sldId="270"/>
            <ac:spMk id="31" creationId="{51905E51-8276-4034-ADEF-F3CA2C2568AF}"/>
          </ac:spMkLst>
        </pc:spChg>
        <pc:spChg chg="add del mod">
          <ac:chgData name="Ninh Nguyen" userId="S::ninh.nguyen01@student.csulb.edu::5654e2cd-9a4e-4dac-9e2c-dd43785a55f7" providerId="AD" clId="Web-{362CAEDB-8F2E-8A14-9EBC-9DDE575D8511}" dt="2021-12-03T04:47:05.126" v="87"/>
          <ac:spMkLst>
            <pc:docMk/>
            <pc:sldMk cId="3221084788" sldId="270"/>
            <ac:spMk id="33" creationId="{01A03561-1588-410C-AF28-944B05256E56}"/>
          </ac:spMkLst>
        </pc:spChg>
        <pc:picChg chg="add mod ord">
          <ac:chgData name="Ninh Nguyen" userId="S::ninh.nguyen01@student.csulb.edu::5654e2cd-9a4e-4dac-9e2c-dd43785a55f7" providerId="AD" clId="Web-{362CAEDB-8F2E-8A14-9EBC-9DDE575D8511}" dt="2021-12-03T04:48:05.364" v="94" actId="14100"/>
          <ac:picMkLst>
            <pc:docMk/>
            <pc:sldMk cId="3221084788" sldId="270"/>
            <ac:picMk id="4" creationId="{99ED4472-BCE7-445C-9D0C-A2F69DEFA2E1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4:22.131" v="59"/>
          <ac:picMkLst>
            <pc:docMk/>
            <pc:sldMk cId="3221084788" sldId="270"/>
            <ac:picMk id="10" creationId="{29DA4B2B-B54E-43B4-A1A4-EB704F7F3D41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4:18.255" v="57"/>
          <ac:picMkLst>
            <pc:docMk/>
            <pc:sldMk cId="3221084788" sldId="270"/>
            <ac:picMk id="11" creationId="{1CB7E8AE-A3AC-4BB7-A5C6-F00EC697B265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4:22.131" v="59"/>
          <ac:picMkLst>
            <pc:docMk/>
            <pc:sldMk cId="3221084788" sldId="270"/>
            <ac:picMk id="12" creationId="{1C32610F-5445-4E12-87F6-F0591ABE7AD1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4:27.756" v="61"/>
          <ac:picMkLst>
            <pc:docMk/>
            <pc:sldMk cId="3221084788" sldId="270"/>
            <ac:picMk id="16" creationId="{1CB7E8AE-A3AC-4BB7-A5C6-F00EC697B265}"/>
          </ac:picMkLst>
        </pc:picChg>
        <pc:picChg chg="add del">
          <ac:chgData name="Ninh Nguyen" userId="S::ninh.nguyen01@student.csulb.edu::5654e2cd-9a4e-4dac-9e2c-dd43785a55f7" providerId="AD" clId="Web-{362CAEDB-8F2E-8A14-9EBC-9DDE575D8511}" dt="2021-12-03T04:44:32.959" v="63"/>
          <ac:picMkLst>
            <pc:docMk/>
            <pc:sldMk cId="3221084788" sldId="270"/>
            <ac:picMk id="24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44:32.975" v="64"/>
          <ac:picMkLst>
            <pc:docMk/>
            <pc:sldMk cId="3221084788" sldId="270"/>
            <ac:picMk id="30" creationId="{29DA4B2B-B54E-43B4-A1A4-EB704F7F3D41}"/>
          </ac:picMkLst>
        </pc:picChg>
        <pc:picChg chg="add">
          <ac:chgData name="Ninh Nguyen" userId="S::ninh.nguyen01@student.csulb.edu::5654e2cd-9a4e-4dac-9e2c-dd43785a55f7" providerId="AD" clId="Web-{362CAEDB-8F2E-8A14-9EBC-9DDE575D8511}" dt="2021-12-03T04:44:32.975" v="64"/>
          <ac:picMkLst>
            <pc:docMk/>
            <pc:sldMk cId="3221084788" sldId="270"/>
            <ac:picMk id="32" creationId="{1C32610F-5445-4E12-87F6-F0591ABE7AD1}"/>
          </ac:picMkLst>
        </pc:picChg>
      </pc:sldChg>
    </pc:docChg>
  </pc:docChgLst>
  <pc:docChgLst>
    <pc:chgData name="Ninh Nguyen" userId="S::ninh.nguyen01@student.csulb.edu::5654e2cd-9a4e-4dac-9e2c-dd43785a55f7" providerId="AD" clId="Web-{39551F99-6333-88E0-3415-C5230F886B81}"/>
    <pc:docChg chg="addSld modSld">
      <pc:chgData name="Ninh Nguyen" userId="S::ninh.nguyen01@student.csulb.edu::5654e2cd-9a4e-4dac-9e2c-dd43785a55f7" providerId="AD" clId="Web-{39551F99-6333-88E0-3415-C5230F886B81}" dt="2021-12-03T08:16:09.593" v="10"/>
      <pc:docMkLst>
        <pc:docMk/>
      </pc:docMkLst>
      <pc:sldChg chg="addSp delSp modSp">
        <pc:chgData name="Ninh Nguyen" userId="S::ninh.nguyen01@student.csulb.edu::5654e2cd-9a4e-4dac-9e2c-dd43785a55f7" providerId="AD" clId="Web-{39551F99-6333-88E0-3415-C5230F886B81}" dt="2021-12-03T08:14:04.800" v="0"/>
        <pc:sldMkLst>
          <pc:docMk/>
          <pc:sldMk cId="1946015023" sldId="258"/>
        </pc:sldMkLst>
        <pc:spChg chg="mod">
          <ac:chgData name="Ninh Nguyen" userId="S::ninh.nguyen01@student.csulb.edu::5654e2cd-9a4e-4dac-9e2c-dd43785a55f7" providerId="AD" clId="Web-{39551F99-6333-88E0-3415-C5230F886B81}" dt="2021-12-03T08:14:04.800" v="0"/>
          <ac:spMkLst>
            <pc:docMk/>
            <pc:sldMk cId="1946015023" sldId="258"/>
            <ac:spMk id="2" creationId="{37A7E345-2163-4D02-9346-418FB3649B68}"/>
          </ac:spMkLst>
        </pc:spChg>
        <pc:spChg chg="del">
          <ac:chgData name="Ninh Nguyen" userId="S::ninh.nguyen01@student.csulb.edu::5654e2cd-9a4e-4dac-9e2c-dd43785a55f7" providerId="AD" clId="Web-{39551F99-6333-88E0-3415-C5230F886B81}" dt="2021-12-03T08:14:04.800" v="0"/>
          <ac:spMkLst>
            <pc:docMk/>
            <pc:sldMk cId="1946015023" sldId="258"/>
            <ac:spMk id="9" creationId="{0BABF38A-8A0D-492E-BD20-6CF4D46B50BD}"/>
          </ac:spMkLst>
        </pc:spChg>
        <pc:spChg chg="del">
          <ac:chgData name="Ninh Nguyen" userId="S::ninh.nguyen01@student.csulb.edu::5654e2cd-9a4e-4dac-9e2c-dd43785a55f7" providerId="AD" clId="Web-{39551F99-6333-88E0-3415-C5230F886B81}" dt="2021-12-03T08:14:04.800" v="0"/>
          <ac:spMkLst>
            <pc:docMk/>
            <pc:sldMk cId="1946015023" sldId="258"/>
            <ac:spMk id="13" creationId="{94DA0203-BFB4-49DB-A205-51AD7549D42A}"/>
          </ac:spMkLst>
        </pc:spChg>
        <pc:spChg chg="del">
          <ac:chgData name="Ninh Nguyen" userId="S::ninh.nguyen01@student.csulb.edu::5654e2cd-9a4e-4dac-9e2c-dd43785a55f7" providerId="AD" clId="Web-{39551F99-6333-88E0-3415-C5230F886B81}" dt="2021-12-03T08:14:04.800" v="0"/>
          <ac:spMkLst>
            <pc:docMk/>
            <pc:sldMk cId="1946015023" sldId="258"/>
            <ac:spMk id="15" creationId="{10BFCB1E-89C9-4789-A2D9-52D6C8653F95}"/>
          </ac:spMkLst>
        </pc:spChg>
        <pc:spChg chg="del">
          <ac:chgData name="Ninh Nguyen" userId="S::ninh.nguyen01@student.csulb.edu::5654e2cd-9a4e-4dac-9e2c-dd43785a55f7" providerId="AD" clId="Web-{39551F99-6333-88E0-3415-C5230F886B81}" dt="2021-12-03T08:14:04.800" v="0"/>
          <ac:spMkLst>
            <pc:docMk/>
            <pc:sldMk cId="1946015023" sldId="258"/>
            <ac:spMk id="17" creationId="{16F61E84-9DCA-4F22-94BC-C901DB49995D}"/>
          </ac:spMkLst>
        </pc:spChg>
        <pc:spChg chg="add">
          <ac:chgData name="Ninh Nguyen" userId="S::ninh.nguyen01@student.csulb.edu::5654e2cd-9a4e-4dac-9e2c-dd43785a55f7" providerId="AD" clId="Web-{39551F99-6333-88E0-3415-C5230F886B81}" dt="2021-12-03T08:14:04.800" v="0"/>
          <ac:spMkLst>
            <pc:docMk/>
            <pc:sldMk cId="1946015023" sldId="258"/>
            <ac:spMk id="22" creationId="{0BABF38A-8A0D-492E-BD20-6CF4D46B50BD}"/>
          </ac:spMkLst>
        </pc:spChg>
        <pc:spChg chg="add">
          <ac:chgData name="Ninh Nguyen" userId="S::ninh.nguyen01@student.csulb.edu::5654e2cd-9a4e-4dac-9e2c-dd43785a55f7" providerId="AD" clId="Web-{39551F99-6333-88E0-3415-C5230F886B81}" dt="2021-12-03T08:14:04.800" v="0"/>
          <ac:spMkLst>
            <pc:docMk/>
            <pc:sldMk cId="1946015023" sldId="258"/>
            <ac:spMk id="26" creationId="{D6A5485D-4AF6-47BA-8BB1-44D0639B9FA6}"/>
          </ac:spMkLst>
        </pc:spChg>
        <pc:spChg chg="add">
          <ac:chgData name="Ninh Nguyen" userId="S::ninh.nguyen01@student.csulb.edu::5654e2cd-9a4e-4dac-9e2c-dd43785a55f7" providerId="AD" clId="Web-{39551F99-6333-88E0-3415-C5230F886B81}" dt="2021-12-03T08:14:04.800" v="0"/>
          <ac:spMkLst>
            <pc:docMk/>
            <pc:sldMk cId="1946015023" sldId="258"/>
            <ac:spMk id="28" creationId="{483861B3-77F4-42C4-B257-AF7D1EB5FFDE}"/>
          </ac:spMkLst>
        </pc:spChg>
        <pc:spChg chg="add">
          <ac:chgData name="Ninh Nguyen" userId="S::ninh.nguyen01@student.csulb.edu::5654e2cd-9a4e-4dac-9e2c-dd43785a55f7" providerId="AD" clId="Web-{39551F99-6333-88E0-3415-C5230F886B81}" dt="2021-12-03T08:14:04.800" v="0"/>
          <ac:spMkLst>
            <pc:docMk/>
            <pc:sldMk cId="1946015023" sldId="258"/>
            <ac:spMk id="30" creationId="{8D2A0DB3-EF43-4032-9B27-954E12CCB688}"/>
          </ac:spMkLst>
        </pc:spChg>
        <pc:picChg chg="mod">
          <ac:chgData name="Ninh Nguyen" userId="S::ninh.nguyen01@student.csulb.edu::5654e2cd-9a4e-4dac-9e2c-dd43785a55f7" providerId="AD" clId="Web-{39551F99-6333-88E0-3415-C5230F886B81}" dt="2021-12-03T08:14:04.800" v="0"/>
          <ac:picMkLst>
            <pc:docMk/>
            <pc:sldMk cId="1946015023" sldId="258"/>
            <ac:picMk id="5" creationId="{280B4287-211E-447C-B77A-E2B7DAF64B4D}"/>
          </ac:picMkLst>
        </pc:picChg>
        <pc:picChg chg="del">
          <ac:chgData name="Ninh Nguyen" userId="S::ninh.nguyen01@student.csulb.edu::5654e2cd-9a4e-4dac-9e2c-dd43785a55f7" providerId="AD" clId="Web-{39551F99-6333-88E0-3415-C5230F886B81}" dt="2021-12-03T08:14:04.800" v="0"/>
          <ac:picMkLst>
            <pc:docMk/>
            <pc:sldMk cId="1946015023" sldId="258"/>
            <ac:picMk id="11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39551F99-6333-88E0-3415-C5230F886B81}" dt="2021-12-03T08:14:04.800" v="0"/>
          <ac:picMkLst>
            <pc:docMk/>
            <pc:sldMk cId="1946015023" sldId="258"/>
            <ac:picMk id="24" creationId="{1CB7E8AE-A3AC-4BB7-A5C6-F00EC697B265}"/>
          </ac:picMkLst>
        </pc:picChg>
      </pc:sldChg>
      <pc:sldChg chg="modSp add replId">
        <pc:chgData name="Ninh Nguyen" userId="S::ninh.nguyen01@student.csulb.edu::5654e2cd-9a4e-4dac-9e2c-dd43785a55f7" providerId="AD" clId="Web-{39551F99-6333-88E0-3415-C5230F886B81}" dt="2021-12-03T08:15:29.888" v="2" actId="20577"/>
        <pc:sldMkLst>
          <pc:docMk/>
          <pc:sldMk cId="1835662850" sldId="271"/>
        </pc:sldMkLst>
        <pc:spChg chg="mod">
          <ac:chgData name="Ninh Nguyen" userId="S::ninh.nguyen01@student.csulb.edu::5654e2cd-9a4e-4dac-9e2c-dd43785a55f7" providerId="AD" clId="Web-{39551F99-6333-88E0-3415-C5230F886B81}" dt="2021-12-03T08:15:29.888" v="2" actId="20577"/>
          <ac:spMkLst>
            <pc:docMk/>
            <pc:sldMk cId="1835662850" sldId="271"/>
            <ac:spMk id="2" creationId="{92C3BE3B-FFAC-47C0-9A35-8D15CF27AE8C}"/>
          </ac:spMkLst>
        </pc:spChg>
      </pc:sldChg>
      <pc:sldChg chg="add replId">
        <pc:chgData name="Ninh Nguyen" userId="S::ninh.nguyen01@student.csulb.edu::5654e2cd-9a4e-4dac-9e2c-dd43785a55f7" providerId="AD" clId="Web-{39551F99-6333-88E0-3415-C5230F886B81}" dt="2021-12-03T08:15:37.170" v="3"/>
        <pc:sldMkLst>
          <pc:docMk/>
          <pc:sldMk cId="1285921894" sldId="272"/>
        </pc:sldMkLst>
      </pc:sldChg>
      <pc:sldChg chg="add replId">
        <pc:chgData name="Ninh Nguyen" userId="S::ninh.nguyen01@student.csulb.edu::5654e2cd-9a4e-4dac-9e2c-dd43785a55f7" providerId="AD" clId="Web-{39551F99-6333-88E0-3415-C5230F886B81}" dt="2021-12-03T08:15:39.826" v="4"/>
        <pc:sldMkLst>
          <pc:docMk/>
          <pc:sldMk cId="2953365056" sldId="273"/>
        </pc:sldMkLst>
      </pc:sldChg>
      <pc:sldChg chg="add replId">
        <pc:chgData name="Ninh Nguyen" userId="S::ninh.nguyen01@student.csulb.edu::5654e2cd-9a4e-4dac-9e2c-dd43785a55f7" providerId="AD" clId="Web-{39551F99-6333-88E0-3415-C5230F886B81}" dt="2021-12-03T08:15:41.686" v="5"/>
        <pc:sldMkLst>
          <pc:docMk/>
          <pc:sldMk cId="2189384566" sldId="274"/>
        </pc:sldMkLst>
      </pc:sldChg>
      <pc:sldChg chg="add replId">
        <pc:chgData name="Ninh Nguyen" userId="S::ninh.nguyen01@student.csulb.edu::5654e2cd-9a4e-4dac-9e2c-dd43785a55f7" providerId="AD" clId="Web-{39551F99-6333-88E0-3415-C5230F886B81}" dt="2021-12-03T08:15:52.889" v="6"/>
        <pc:sldMkLst>
          <pc:docMk/>
          <pc:sldMk cId="2075858273" sldId="275"/>
        </pc:sldMkLst>
      </pc:sldChg>
      <pc:sldChg chg="add replId">
        <pc:chgData name="Ninh Nguyen" userId="S::ninh.nguyen01@student.csulb.edu::5654e2cd-9a4e-4dac-9e2c-dd43785a55f7" providerId="AD" clId="Web-{39551F99-6333-88E0-3415-C5230F886B81}" dt="2021-12-03T08:15:54.890" v="7"/>
        <pc:sldMkLst>
          <pc:docMk/>
          <pc:sldMk cId="4148368957" sldId="276"/>
        </pc:sldMkLst>
      </pc:sldChg>
      <pc:sldChg chg="modSp add replId">
        <pc:chgData name="Ninh Nguyen" userId="S::ninh.nguyen01@student.csulb.edu::5654e2cd-9a4e-4dac-9e2c-dd43785a55f7" providerId="AD" clId="Web-{39551F99-6333-88E0-3415-C5230F886B81}" dt="2021-12-03T08:16:03.578" v="9" actId="20577"/>
        <pc:sldMkLst>
          <pc:docMk/>
          <pc:sldMk cId="330065262" sldId="277"/>
        </pc:sldMkLst>
        <pc:spChg chg="mod">
          <ac:chgData name="Ninh Nguyen" userId="S::ninh.nguyen01@student.csulb.edu::5654e2cd-9a4e-4dac-9e2c-dd43785a55f7" providerId="AD" clId="Web-{39551F99-6333-88E0-3415-C5230F886B81}" dt="2021-12-03T08:16:03.578" v="9" actId="20577"/>
          <ac:spMkLst>
            <pc:docMk/>
            <pc:sldMk cId="330065262" sldId="277"/>
            <ac:spMk id="2" creationId="{063C0DAD-F3FD-4D64-A95F-8DAAE04F4021}"/>
          </ac:spMkLst>
        </pc:spChg>
      </pc:sldChg>
      <pc:sldChg chg="add replId">
        <pc:chgData name="Ninh Nguyen" userId="S::ninh.nguyen01@student.csulb.edu::5654e2cd-9a4e-4dac-9e2c-dd43785a55f7" providerId="AD" clId="Web-{39551F99-6333-88E0-3415-C5230F886B81}" dt="2021-12-03T08:16:09.593" v="10"/>
        <pc:sldMkLst>
          <pc:docMk/>
          <pc:sldMk cId="1119992866" sldId="278"/>
        </pc:sldMkLst>
      </pc:sldChg>
    </pc:docChg>
  </pc:docChgLst>
  <pc:docChgLst>
    <pc:chgData name="Priyanka Katre" userId="S::priyanka.katre01@student.csulb.edu::7689090c-5e00-4f94-a7d5-27538730ff81" providerId="AD" clId="Web-{7D34670B-F321-2010-DC0D-3D0FAF7DA267}"/>
    <pc:docChg chg="modSld">
      <pc:chgData name="Priyanka Katre" userId="S::priyanka.katre01@student.csulb.edu::7689090c-5e00-4f94-a7d5-27538730ff81" providerId="AD" clId="Web-{7D34670B-F321-2010-DC0D-3D0FAF7DA267}" dt="2021-12-03T01:32:23.950" v="59" actId="20577"/>
      <pc:docMkLst>
        <pc:docMk/>
      </pc:docMkLst>
      <pc:sldChg chg="modSp">
        <pc:chgData name="Priyanka Katre" userId="S::priyanka.katre01@student.csulb.edu::7689090c-5e00-4f94-a7d5-27538730ff81" providerId="AD" clId="Web-{7D34670B-F321-2010-DC0D-3D0FAF7DA267}" dt="2021-12-03T01:32:23.950" v="59" actId="20577"/>
        <pc:sldMkLst>
          <pc:docMk/>
          <pc:sldMk cId="2348818078" sldId="259"/>
        </pc:sldMkLst>
        <pc:spChg chg="mod">
          <ac:chgData name="Priyanka Katre" userId="S::priyanka.katre01@student.csulb.edu::7689090c-5e00-4f94-a7d5-27538730ff81" providerId="AD" clId="Web-{7D34670B-F321-2010-DC0D-3D0FAF7DA267}" dt="2021-12-03T01:32:23.950" v="59" actId="20577"/>
          <ac:spMkLst>
            <pc:docMk/>
            <pc:sldMk cId="2348818078" sldId="259"/>
            <ac:spMk id="3" creationId="{7D309B25-65B0-4909-93EF-DAB703715EDD}"/>
          </ac:spMkLst>
        </pc:spChg>
      </pc:sldChg>
    </pc:docChg>
  </pc:docChgLst>
  <pc:docChgLst>
    <pc:chgData name="Ninh Nguyen" userId="S::ninh.nguyen01@student.csulb.edu::5654e2cd-9a4e-4dac-9e2c-dd43785a55f7" providerId="AD" clId="Web-{2DF6CB80-7FA0-9C73-4416-D8B6A5533540}"/>
    <pc:docChg chg="modSld">
      <pc:chgData name="Ninh Nguyen" userId="S::ninh.nguyen01@student.csulb.edu::5654e2cd-9a4e-4dac-9e2c-dd43785a55f7" providerId="AD" clId="Web-{2DF6CB80-7FA0-9C73-4416-D8B6A5533540}" dt="2021-12-04T18:20:06.067" v="67" actId="20577"/>
      <pc:docMkLst>
        <pc:docMk/>
      </pc:docMkLst>
      <pc:sldChg chg="modSp">
        <pc:chgData name="Ninh Nguyen" userId="S::ninh.nguyen01@student.csulb.edu::5654e2cd-9a4e-4dac-9e2c-dd43785a55f7" providerId="AD" clId="Web-{2DF6CB80-7FA0-9C73-4416-D8B6A5533540}" dt="2021-12-04T18:20:06.067" v="67" actId="20577"/>
        <pc:sldMkLst>
          <pc:docMk/>
          <pc:sldMk cId="2348818078" sldId="259"/>
        </pc:sldMkLst>
        <pc:graphicFrameChg chg="modGraphic">
          <ac:chgData name="Ninh Nguyen" userId="S::ninh.nguyen01@student.csulb.edu::5654e2cd-9a4e-4dac-9e2c-dd43785a55f7" providerId="AD" clId="Web-{2DF6CB80-7FA0-9C73-4416-D8B6A5533540}" dt="2021-12-04T18:20:06.067" v="67" actId="20577"/>
          <ac:graphicFrameMkLst>
            <pc:docMk/>
            <pc:sldMk cId="2348818078" sldId="259"/>
            <ac:graphicFrameMk id="5" creationId="{C374EF77-40EC-4F30-85AB-7408B969A3DE}"/>
          </ac:graphicFrameMkLst>
        </pc:graphicFrameChg>
      </pc:sldChg>
      <pc:sldChg chg="modSp">
        <pc:chgData name="Ninh Nguyen" userId="S::ninh.nguyen01@student.csulb.edu::5654e2cd-9a4e-4dac-9e2c-dd43785a55f7" providerId="AD" clId="Web-{2DF6CB80-7FA0-9C73-4416-D8B6A5533540}" dt="2021-12-04T18:19:19.174" v="47" actId="20577"/>
        <pc:sldMkLst>
          <pc:docMk/>
          <pc:sldMk cId="747899762" sldId="289"/>
        </pc:sldMkLst>
        <pc:graphicFrameChg chg="modGraphic">
          <ac:chgData name="Ninh Nguyen" userId="S::ninh.nguyen01@student.csulb.edu::5654e2cd-9a4e-4dac-9e2c-dd43785a55f7" providerId="AD" clId="Web-{2DF6CB80-7FA0-9C73-4416-D8B6A5533540}" dt="2021-12-04T18:19:19.174" v="47" actId="20577"/>
          <ac:graphicFrameMkLst>
            <pc:docMk/>
            <pc:sldMk cId="747899762" sldId="289"/>
            <ac:graphicFrameMk id="5" creationId="{B7F70107-BE5D-4B9F-B12A-DED40EEBC3B4}"/>
          </ac:graphicFrameMkLst>
        </pc:graphicFrameChg>
      </pc:sldChg>
    </pc:docChg>
  </pc:docChgLst>
  <pc:docChgLst>
    <pc:chgData name="Chakrapani Suresh" userId="S::chakrapani.suresh01@student.csulb.edu::5bc8953a-3c76-44ad-8fd6-838393e36dd3" providerId="AD" clId="Web-{5AE29FDE-6A10-180E-6C99-E642E65BAE64}"/>
    <pc:docChg chg="addSld delSld modSld">
      <pc:chgData name="Chakrapani Suresh" userId="S::chakrapani.suresh01@student.csulb.edu::5bc8953a-3c76-44ad-8fd6-838393e36dd3" providerId="AD" clId="Web-{5AE29FDE-6A10-180E-6C99-E642E65BAE64}" dt="2021-12-05T07:47:41.195" v="122"/>
      <pc:docMkLst>
        <pc:docMk/>
      </pc:docMkLst>
      <pc:sldChg chg="addSp delSp modSp addAnim">
        <pc:chgData name="Chakrapani Suresh" userId="S::chakrapani.suresh01@student.csulb.edu::5bc8953a-3c76-44ad-8fd6-838393e36dd3" providerId="AD" clId="Web-{5AE29FDE-6A10-180E-6C99-E642E65BAE64}" dt="2021-12-05T07:46:52.241" v="110" actId="14100"/>
        <pc:sldMkLst>
          <pc:docMk/>
          <pc:sldMk cId="1434468105" sldId="261"/>
        </pc:sldMkLst>
        <pc:spChg chg="mod">
          <ac:chgData name="Chakrapani Suresh" userId="S::chakrapani.suresh01@student.csulb.edu::5bc8953a-3c76-44ad-8fd6-838393e36dd3" providerId="AD" clId="Web-{5AE29FDE-6A10-180E-6C99-E642E65BAE64}" dt="2021-12-05T04:00:10.182" v="26"/>
          <ac:spMkLst>
            <pc:docMk/>
            <pc:sldMk cId="1434468105" sldId="261"/>
            <ac:spMk id="2" creationId="{E4F9EE70-D948-4D30-ADD9-8F8C4542C8EF}"/>
          </ac:spMkLst>
        </pc:spChg>
        <pc:spChg chg="mod">
          <ac:chgData name="Chakrapani Suresh" userId="S::chakrapani.suresh01@student.csulb.edu::5bc8953a-3c76-44ad-8fd6-838393e36dd3" providerId="AD" clId="Web-{5AE29FDE-6A10-180E-6C99-E642E65BAE64}" dt="2021-12-05T04:00:44.371" v="32" actId="20577"/>
          <ac:spMkLst>
            <pc:docMk/>
            <pc:sldMk cId="1434468105" sldId="261"/>
            <ac:spMk id="3" creationId="{6380BF6E-C794-4E78-8182-B210069296C0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3:59:54.978" v="23"/>
          <ac:spMkLst>
            <pc:docMk/>
            <pc:sldMk cId="1434468105" sldId="261"/>
            <ac:spMk id="8" creationId="{43A9B7B3-F171-4C25-99FC-C54250F0649B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3:59:54.978" v="23"/>
          <ac:spMkLst>
            <pc:docMk/>
            <pc:sldMk cId="1434468105" sldId="261"/>
            <ac:spMk id="10" creationId="{D2D5C7C5-9C27-4A61-9F57-1857D45320FD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3:59:54.978" v="23"/>
          <ac:spMkLst>
            <pc:docMk/>
            <pc:sldMk cId="1434468105" sldId="261"/>
            <ac:spMk id="12" creationId="{84B9546E-20BE-462C-8BE8-4EBDB46F8651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3:59:54.978" v="23"/>
          <ac:spMkLst>
            <pc:docMk/>
            <pc:sldMk cId="1434468105" sldId="261"/>
            <ac:spMk id="14" creationId="{DFE5D2E8-C366-48AC-97AE-18C67E4EF969}"/>
          </ac:spMkLst>
        </pc:spChg>
        <pc:spChg chg="add del">
          <ac:chgData name="Chakrapani Suresh" userId="S::chakrapani.suresh01@student.csulb.edu::5bc8953a-3c76-44ad-8fd6-838393e36dd3" providerId="AD" clId="Web-{5AE29FDE-6A10-180E-6C99-E642E65BAE64}" dt="2021-12-05T04:00:10.182" v="26"/>
          <ac:spMkLst>
            <pc:docMk/>
            <pc:sldMk cId="1434468105" sldId="261"/>
            <ac:spMk id="19" creationId="{0BABF38A-8A0D-492E-BD20-6CF4D46B50BD}"/>
          </ac:spMkLst>
        </pc:spChg>
        <pc:spChg chg="add del">
          <ac:chgData name="Chakrapani Suresh" userId="S::chakrapani.suresh01@student.csulb.edu::5bc8953a-3c76-44ad-8fd6-838393e36dd3" providerId="AD" clId="Web-{5AE29FDE-6A10-180E-6C99-E642E65BAE64}" dt="2021-12-05T04:00:10.182" v="26"/>
          <ac:spMkLst>
            <pc:docMk/>
            <pc:sldMk cId="1434468105" sldId="261"/>
            <ac:spMk id="23" creationId="{310E06F9-9F12-4D1B-92C0-4B30818D093E}"/>
          </ac:spMkLst>
        </pc:spChg>
        <pc:spChg chg="add del">
          <ac:chgData name="Chakrapani Suresh" userId="S::chakrapani.suresh01@student.csulb.edu::5bc8953a-3c76-44ad-8fd6-838393e36dd3" providerId="AD" clId="Web-{5AE29FDE-6A10-180E-6C99-E642E65BAE64}" dt="2021-12-05T04:00:10.182" v="26"/>
          <ac:spMkLst>
            <pc:docMk/>
            <pc:sldMk cId="1434468105" sldId="261"/>
            <ac:spMk id="25" creationId="{8F5EFE88-F6A7-4B53-AF99-227DFC56A032}"/>
          </ac:spMkLst>
        </pc:spChg>
        <pc:spChg chg="add del">
          <ac:chgData name="Chakrapani Suresh" userId="S::chakrapani.suresh01@student.csulb.edu::5bc8953a-3c76-44ad-8fd6-838393e36dd3" providerId="AD" clId="Web-{5AE29FDE-6A10-180E-6C99-E642E65BAE64}" dt="2021-12-05T04:00:10.182" v="26"/>
          <ac:spMkLst>
            <pc:docMk/>
            <pc:sldMk cId="1434468105" sldId="261"/>
            <ac:spMk id="27" creationId="{BF9AF5CF-AE21-453A-8D3F-6D9FC64A18B2}"/>
          </ac:spMkLst>
        </pc:spChg>
        <pc:spChg chg="add del">
          <ac:chgData name="Chakrapani Suresh" userId="S::chakrapani.suresh01@student.csulb.edu::5bc8953a-3c76-44ad-8fd6-838393e36dd3" providerId="AD" clId="Web-{5AE29FDE-6A10-180E-6C99-E642E65BAE64}" dt="2021-12-05T04:00:10.182" v="26"/>
          <ac:spMkLst>
            <pc:docMk/>
            <pc:sldMk cId="1434468105" sldId="261"/>
            <ac:spMk id="29" creationId="{F18A41FE-6F14-49D2-8C0F-56A351A98EA1}"/>
          </ac:spMkLst>
        </pc:spChg>
        <pc:spChg chg="add">
          <ac:chgData name="Chakrapani Suresh" userId="S::chakrapani.suresh01@student.csulb.edu::5bc8953a-3c76-44ad-8fd6-838393e36dd3" providerId="AD" clId="Web-{5AE29FDE-6A10-180E-6C99-E642E65BAE64}" dt="2021-12-05T04:00:10.182" v="26"/>
          <ac:spMkLst>
            <pc:docMk/>
            <pc:sldMk cId="1434468105" sldId="261"/>
            <ac:spMk id="34" creationId="{A4FB2F27-3F7D-440E-A905-86607A926A29}"/>
          </ac:spMkLst>
        </pc:spChg>
        <pc:spChg chg="add">
          <ac:chgData name="Chakrapani Suresh" userId="S::chakrapani.suresh01@student.csulb.edu::5bc8953a-3c76-44ad-8fd6-838393e36dd3" providerId="AD" clId="Web-{5AE29FDE-6A10-180E-6C99-E642E65BAE64}" dt="2021-12-05T04:00:10.182" v="26"/>
          <ac:spMkLst>
            <pc:docMk/>
            <pc:sldMk cId="1434468105" sldId="261"/>
            <ac:spMk id="36" creationId="{AF678C14-A033-4139-BCA9-8382B039648B}"/>
          </ac:spMkLst>
        </pc:spChg>
        <pc:picChg chg="add mod">
          <ac:chgData name="Chakrapani Suresh" userId="S::chakrapani.suresh01@student.csulb.edu::5bc8953a-3c76-44ad-8fd6-838393e36dd3" providerId="AD" clId="Web-{5AE29FDE-6A10-180E-6C99-E642E65BAE64}" dt="2021-12-05T07:46:52.241" v="110" actId="14100"/>
          <ac:picMkLst>
            <pc:docMk/>
            <pc:sldMk cId="1434468105" sldId="261"/>
            <ac:picMk id="4" creationId="{AE0C6423-1662-4AA6-A4C3-A663C38CD323}"/>
          </ac:picMkLst>
        </pc:picChg>
        <pc:picChg chg="add del mod">
          <ac:chgData name="Chakrapani Suresh" userId="S::chakrapani.suresh01@student.csulb.edu::5bc8953a-3c76-44ad-8fd6-838393e36dd3" providerId="AD" clId="Web-{5AE29FDE-6A10-180E-6C99-E642E65BAE64}" dt="2021-12-05T06:59:46.942" v="92"/>
          <ac:picMkLst>
            <pc:docMk/>
            <pc:sldMk cId="1434468105" sldId="261"/>
            <ac:picMk id="4" creationId="{DC25D2CA-4D2F-4E7E-8AA0-E5F9D307C0D9}"/>
          </ac:picMkLst>
        </pc:picChg>
        <pc:picChg chg="add del mod">
          <ac:chgData name="Chakrapani Suresh" userId="S::chakrapani.suresh01@student.csulb.edu::5bc8953a-3c76-44ad-8fd6-838393e36dd3" providerId="AD" clId="Web-{5AE29FDE-6A10-180E-6C99-E642E65BAE64}" dt="2021-12-05T07:01:20.353" v="96"/>
          <ac:picMkLst>
            <pc:docMk/>
            <pc:sldMk cId="1434468105" sldId="261"/>
            <ac:picMk id="5" creationId="{32047135-BADE-486B-8D4E-57DFC6C88DBA}"/>
          </ac:picMkLst>
        </pc:picChg>
        <pc:picChg chg="add del mod">
          <ac:chgData name="Chakrapani Suresh" userId="S::chakrapani.suresh01@student.csulb.edu::5bc8953a-3c76-44ad-8fd6-838393e36dd3" providerId="AD" clId="Web-{5AE29FDE-6A10-180E-6C99-E642E65BAE64}" dt="2021-12-05T07:46:23.303" v="104"/>
          <ac:picMkLst>
            <pc:docMk/>
            <pc:sldMk cId="1434468105" sldId="261"/>
            <ac:picMk id="6" creationId="{94DABC6D-7195-4E38-B251-E6F01EA82549}"/>
          </ac:picMkLst>
        </pc:picChg>
        <pc:picChg chg="add del">
          <ac:chgData name="Chakrapani Suresh" userId="S::chakrapani.suresh01@student.csulb.edu::5bc8953a-3c76-44ad-8fd6-838393e36dd3" providerId="AD" clId="Web-{5AE29FDE-6A10-180E-6C99-E642E65BAE64}" dt="2021-12-05T04:00:10.182" v="26"/>
          <ac:picMkLst>
            <pc:docMk/>
            <pc:sldMk cId="1434468105" sldId="261"/>
            <ac:picMk id="21" creationId="{1CB7E8AE-A3AC-4BB7-A5C6-F00EC697B265}"/>
          </ac:picMkLst>
        </pc:picChg>
        <pc:picChg chg="add">
          <ac:chgData name="Chakrapani Suresh" userId="S::chakrapani.suresh01@student.csulb.edu::5bc8953a-3c76-44ad-8fd6-838393e36dd3" providerId="AD" clId="Web-{5AE29FDE-6A10-180E-6C99-E642E65BAE64}" dt="2021-12-05T04:00:10.182" v="26"/>
          <ac:picMkLst>
            <pc:docMk/>
            <pc:sldMk cId="1434468105" sldId="261"/>
            <ac:picMk id="38" creationId="{18CBEC9D-9F9B-4383-B986-DE5B184A9A74}"/>
          </ac:picMkLst>
        </pc:picChg>
        <pc:picChg chg="add">
          <ac:chgData name="Chakrapani Suresh" userId="S::chakrapani.suresh01@student.csulb.edu::5bc8953a-3c76-44ad-8fd6-838393e36dd3" providerId="AD" clId="Web-{5AE29FDE-6A10-180E-6C99-E642E65BAE64}" dt="2021-12-05T04:00:10.182" v="26"/>
          <ac:picMkLst>
            <pc:docMk/>
            <pc:sldMk cId="1434468105" sldId="261"/>
            <ac:picMk id="40" creationId="{AFE52FC7-B3EF-46A4-B8CE-292164EC9281}"/>
          </ac:picMkLst>
        </pc:picChg>
      </pc:sldChg>
      <pc:sldChg chg="modSp">
        <pc:chgData name="Chakrapani Suresh" userId="S::chakrapani.suresh01@student.csulb.edu::5bc8953a-3c76-44ad-8fd6-838393e36dd3" providerId="AD" clId="Web-{5AE29FDE-6A10-180E-6C99-E642E65BAE64}" dt="2021-12-05T04:12:07.597" v="81" actId="20577"/>
        <pc:sldMkLst>
          <pc:docMk/>
          <pc:sldMk cId="747899762" sldId="289"/>
        </pc:sldMkLst>
        <pc:graphicFrameChg chg="modGraphic">
          <ac:chgData name="Chakrapani Suresh" userId="S::chakrapani.suresh01@student.csulb.edu::5bc8953a-3c76-44ad-8fd6-838393e36dd3" providerId="AD" clId="Web-{5AE29FDE-6A10-180E-6C99-E642E65BAE64}" dt="2021-12-05T04:12:07.597" v="81" actId="20577"/>
          <ac:graphicFrameMkLst>
            <pc:docMk/>
            <pc:sldMk cId="747899762" sldId="289"/>
            <ac:graphicFrameMk id="5" creationId="{B7F70107-BE5D-4B9F-B12A-DED40EEBC3B4}"/>
          </ac:graphicFrameMkLst>
        </pc:graphicFrameChg>
      </pc:sldChg>
      <pc:sldChg chg="addSp delSp modSp">
        <pc:chgData name="Chakrapani Suresh" userId="S::chakrapani.suresh01@student.csulb.edu::5bc8953a-3c76-44ad-8fd6-838393e36dd3" providerId="AD" clId="Web-{5AE29FDE-6A10-180E-6C99-E642E65BAE64}" dt="2021-12-05T04:13:15.022" v="91" actId="14100"/>
        <pc:sldMkLst>
          <pc:docMk/>
          <pc:sldMk cId="2391948025" sldId="292"/>
        </pc:sldMkLst>
        <pc:spChg chg="mod">
          <ac:chgData name="Chakrapani Suresh" userId="S::chakrapani.suresh01@student.csulb.edu::5bc8953a-3c76-44ad-8fd6-838393e36dd3" providerId="AD" clId="Web-{5AE29FDE-6A10-180E-6C99-E642E65BAE64}" dt="2021-12-05T04:13:02.537" v="88"/>
          <ac:spMkLst>
            <pc:docMk/>
            <pc:sldMk cId="2391948025" sldId="292"/>
            <ac:spMk id="2" creationId="{E2F6844C-274F-4813-AA98-961A7582DB2B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4:12:31.473" v="83"/>
          <ac:spMkLst>
            <pc:docMk/>
            <pc:sldMk cId="2391948025" sldId="292"/>
            <ac:spMk id="48" creationId="{0BABF38A-8A0D-492E-BD20-6CF4D46B50BD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4:12:31.473" v="83"/>
          <ac:spMkLst>
            <pc:docMk/>
            <pc:sldMk cId="2391948025" sldId="292"/>
            <ac:spMk id="52" creationId="{F1174801-1395-44C5-9B00-CCAC45C056E7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4:12:31.473" v="83"/>
          <ac:spMkLst>
            <pc:docMk/>
            <pc:sldMk cId="2391948025" sldId="292"/>
            <ac:spMk id="54" creationId="{8DBEE602-02D2-420A-AFC1-438A1699A5E5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4:12:31.473" v="83"/>
          <ac:spMkLst>
            <pc:docMk/>
            <pc:sldMk cId="2391948025" sldId="292"/>
            <ac:spMk id="56" creationId="{B3FAB79E-1E1B-4287-B4EA-26E497404C89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4:12:31.473" v="83"/>
          <ac:spMkLst>
            <pc:docMk/>
            <pc:sldMk cId="2391948025" sldId="292"/>
            <ac:spMk id="58" creationId="{A22256D1-A993-4D2E-943C-2E87F8BFC629}"/>
          </ac:spMkLst>
        </pc:spChg>
        <pc:spChg chg="add del">
          <ac:chgData name="Chakrapani Suresh" userId="S::chakrapani.suresh01@student.csulb.edu::5bc8953a-3c76-44ad-8fd6-838393e36dd3" providerId="AD" clId="Web-{5AE29FDE-6A10-180E-6C99-E642E65BAE64}" dt="2021-12-05T04:13:02.537" v="88"/>
          <ac:spMkLst>
            <pc:docMk/>
            <pc:sldMk cId="2391948025" sldId="292"/>
            <ac:spMk id="62" creationId="{DCA3320C-E97F-4E6D-83CA-5C861DB7F3BC}"/>
          </ac:spMkLst>
        </pc:spChg>
        <pc:spChg chg="add del">
          <ac:chgData name="Chakrapani Suresh" userId="S::chakrapani.suresh01@student.csulb.edu::5bc8953a-3c76-44ad-8fd6-838393e36dd3" providerId="AD" clId="Web-{5AE29FDE-6A10-180E-6C99-E642E65BAE64}" dt="2021-12-05T04:13:02.537" v="88"/>
          <ac:spMkLst>
            <pc:docMk/>
            <pc:sldMk cId="2391948025" sldId="292"/>
            <ac:spMk id="65" creationId="{A4FB2F27-3F7D-440E-A905-86607A926A29}"/>
          </ac:spMkLst>
        </pc:spChg>
        <pc:spChg chg="add del">
          <ac:chgData name="Chakrapani Suresh" userId="S::chakrapani.suresh01@student.csulb.edu::5bc8953a-3c76-44ad-8fd6-838393e36dd3" providerId="AD" clId="Web-{5AE29FDE-6A10-180E-6C99-E642E65BAE64}" dt="2021-12-05T04:13:02.537" v="88"/>
          <ac:spMkLst>
            <pc:docMk/>
            <pc:sldMk cId="2391948025" sldId="292"/>
            <ac:spMk id="67" creationId="{AF678C14-A033-4139-BCA9-8382B039648B}"/>
          </ac:spMkLst>
        </pc:spChg>
        <pc:spChg chg="add">
          <ac:chgData name="Chakrapani Suresh" userId="S::chakrapani.suresh01@student.csulb.edu::5bc8953a-3c76-44ad-8fd6-838393e36dd3" providerId="AD" clId="Web-{5AE29FDE-6A10-180E-6C99-E642E65BAE64}" dt="2021-12-05T04:13:02.537" v="88"/>
          <ac:spMkLst>
            <pc:docMk/>
            <pc:sldMk cId="2391948025" sldId="292"/>
            <ac:spMk id="76" creationId="{0BABF38A-8A0D-492E-BD20-6CF4D46B50BD}"/>
          </ac:spMkLst>
        </pc:spChg>
        <pc:spChg chg="add">
          <ac:chgData name="Chakrapani Suresh" userId="S::chakrapani.suresh01@student.csulb.edu::5bc8953a-3c76-44ad-8fd6-838393e36dd3" providerId="AD" clId="Web-{5AE29FDE-6A10-180E-6C99-E642E65BAE64}" dt="2021-12-05T04:13:02.537" v="88"/>
          <ac:spMkLst>
            <pc:docMk/>
            <pc:sldMk cId="2391948025" sldId="292"/>
            <ac:spMk id="80" creationId="{26B0FCFA-8A2E-4F10-87BD-34565BD7C39F}"/>
          </ac:spMkLst>
        </pc:spChg>
        <pc:spChg chg="add">
          <ac:chgData name="Chakrapani Suresh" userId="S::chakrapani.suresh01@student.csulb.edu::5bc8953a-3c76-44ad-8fd6-838393e36dd3" providerId="AD" clId="Web-{5AE29FDE-6A10-180E-6C99-E642E65BAE64}" dt="2021-12-05T04:13:02.537" v="88"/>
          <ac:spMkLst>
            <pc:docMk/>
            <pc:sldMk cId="2391948025" sldId="292"/>
            <ac:spMk id="82" creationId="{32DA72A5-2775-4FE6-9A97-1C8DEE0E06C2}"/>
          </ac:spMkLst>
        </pc:spChg>
        <pc:picChg chg="mod">
          <ac:chgData name="Chakrapani Suresh" userId="S::chakrapani.suresh01@student.csulb.edu::5bc8953a-3c76-44ad-8fd6-838393e36dd3" providerId="AD" clId="Web-{5AE29FDE-6A10-180E-6C99-E642E65BAE64}" dt="2021-12-05T04:13:15.022" v="91" actId="14100"/>
          <ac:picMkLst>
            <pc:docMk/>
            <pc:sldMk cId="2391948025" sldId="292"/>
            <ac:picMk id="4" creationId="{2B51C5B0-6543-49E9-B3F0-B9E35C88FAA5}"/>
          </ac:picMkLst>
        </pc:picChg>
        <pc:picChg chg="del">
          <ac:chgData name="Chakrapani Suresh" userId="S::chakrapani.suresh01@student.csulb.edu::5bc8953a-3c76-44ad-8fd6-838393e36dd3" providerId="AD" clId="Web-{5AE29FDE-6A10-180E-6C99-E642E65BAE64}" dt="2021-12-05T04:12:31.473" v="83"/>
          <ac:picMkLst>
            <pc:docMk/>
            <pc:sldMk cId="2391948025" sldId="292"/>
            <ac:picMk id="50" creationId="{1CB7E8AE-A3AC-4BB7-A5C6-F00EC697B265}"/>
          </ac:picMkLst>
        </pc:picChg>
        <pc:picChg chg="add del">
          <ac:chgData name="Chakrapani Suresh" userId="S::chakrapani.suresh01@student.csulb.edu::5bc8953a-3c76-44ad-8fd6-838393e36dd3" providerId="AD" clId="Web-{5AE29FDE-6A10-180E-6C99-E642E65BAE64}" dt="2021-12-05T04:13:02.537" v="88"/>
          <ac:picMkLst>
            <pc:docMk/>
            <pc:sldMk cId="2391948025" sldId="292"/>
            <ac:picMk id="69" creationId="{18CBEC9D-9F9B-4383-B986-DE5B184A9A74}"/>
          </ac:picMkLst>
        </pc:picChg>
        <pc:picChg chg="add del">
          <ac:chgData name="Chakrapani Suresh" userId="S::chakrapani.suresh01@student.csulb.edu::5bc8953a-3c76-44ad-8fd6-838393e36dd3" providerId="AD" clId="Web-{5AE29FDE-6A10-180E-6C99-E642E65BAE64}" dt="2021-12-05T04:13:02.537" v="88"/>
          <ac:picMkLst>
            <pc:docMk/>
            <pc:sldMk cId="2391948025" sldId="292"/>
            <ac:picMk id="71" creationId="{AFE52FC7-B3EF-46A4-B8CE-292164EC9281}"/>
          </ac:picMkLst>
        </pc:picChg>
        <pc:picChg chg="add">
          <ac:chgData name="Chakrapani Suresh" userId="S::chakrapani.suresh01@student.csulb.edu::5bc8953a-3c76-44ad-8fd6-838393e36dd3" providerId="AD" clId="Web-{5AE29FDE-6A10-180E-6C99-E642E65BAE64}" dt="2021-12-05T04:13:02.537" v="88"/>
          <ac:picMkLst>
            <pc:docMk/>
            <pc:sldMk cId="2391948025" sldId="292"/>
            <ac:picMk id="78" creationId="{1CB7E8AE-A3AC-4BB7-A5C6-F00EC697B265}"/>
          </ac:picMkLst>
        </pc:picChg>
        <pc:picChg chg="add">
          <ac:chgData name="Chakrapani Suresh" userId="S::chakrapani.suresh01@student.csulb.edu::5bc8953a-3c76-44ad-8fd6-838393e36dd3" providerId="AD" clId="Web-{5AE29FDE-6A10-180E-6C99-E642E65BAE64}" dt="2021-12-05T04:13:02.537" v="88"/>
          <ac:picMkLst>
            <pc:docMk/>
            <pc:sldMk cId="2391948025" sldId="292"/>
            <ac:picMk id="84" creationId="{1B904E70-C32C-4D17-A3F8-E9179288956E}"/>
          </ac:picMkLst>
        </pc:picChg>
        <pc:picChg chg="add">
          <ac:chgData name="Chakrapani Suresh" userId="S::chakrapani.suresh01@student.csulb.edu::5bc8953a-3c76-44ad-8fd6-838393e36dd3" providerId="AD" clId="Web-{5AE29FDE-6A10-180E-6C99-E642E65BAE64}" dt="2021-12-05T04:13:02.537" v="88"/>
          <ac:picMkLst>
            <pc:docMk/>
            <pc:sldMk cId="2391948025" sldId="292"/>
            <ac:picMk id="86" creationId="{D732B43B-AEE0-4B1A-93E5-EDA309A23FDA}"/>
          </ac:picMkLst>
        </pc:picChg>
      </pc:sldChg>
      <pc:sldChg chg="add replId">
        <pc:chgData name="Chakrapani Suresh" userId="S::chakrapani.suresh01@student.csulb.edu::5bc8953a-3c76-44ad-8fd6-838393e36dd3" providerId="AD" clId="Web-{5AE29FDE-6A10-180E-6C99-E642E65BAE64}" dt="2021-12-05T03:58:48.100" v="0"/>
        <pc:sldMkLst>
          <pc:docMk/>
          <pc:sldMk cId="1589498601" sldId="293"/>
        </pc:sldMkLst>
      </pc:sldChg>
      <pc:sldChg chg="new del">
        <pc:chgData name="Chakrapani Suresh" userId="S::chakrapani.suresh01@student.csulb.edu::5bc8953a-3c76-44ad-8fd6-838393e36dd3" providerId="AD" clId="Web-{5AE29FDE-6A10-180E-6C99-E642E65BAE64}" dt="2021-12-05T03:59:34.321" v="21"/>
        <pc:sldMkLst>
          <pc:docMk/>
          <pc:sldMk cId="988802450" sldId="294"/>
        </pc:sldMkLst>
      </pc:sldChg>
      <pc:sldChg chg="addSp delSp modSp new mod setBg">
        <pc:chgData name="Chakrapani Suresh" userId="S::chakrapani.suresh01@student.csulb.edu::5bc8953a-3c76-44ad-8fd6-838393e36dd3" providerId="AD" clId="Web-{5AE29FDE-6A10-180E-6C99-E642E65BAE64}" dt="2021-12-05T07:47:41.195" v="122"/>
        <pc:sldMkLst>
          <pc:docMk/>
          <pc:sldMk cId="2469165179" sldId="294"/>
        </pc:sldMkLst>
        <pc:spChg chg="mod">
          <ac:chgData name="Chakrapani Suresh" userId="S::chakrapani.suresh01@student.csulb.edu::5bc8953a-3c76-44ad-8fd6-838393e36dd3" providerId="AD" clId="Web-{5AE29FDE-6A10-180E-6C99-E642E65BAE64}" dt="2021-12-05T07:47:33.117" v="120"/>
          <ac:spMkLst>
            <pc:docMk/>
            <pc:sldMk cId="2469165179" sldId="294"/>
            <ac:spMk id="2" creationId="{094808E1-A215-4AB2-A2BE-D2BA7A934819}"/>
          </ac:spMkLst>
        </pc:spChg>
        <pc:spChg chg="del">
          <ac:chgData name="Chakrapani Suresh" userId="S::chakrapani.suresh01@student.csulb.edu::5bc8953a-3c76-44ad-8fd6-838393e36dd3" providerId="AD" clId="Web-{5AE29FDE-6A10-180E-6C99-E642E65BAE64}" dt="2021-12-05T07:47:25.304" v="119"/>
          <ac:spMkLst>
            <pc:docMk/>
            <pc:sldMk cId="2469165179" sldId="294"/>
            <ac:spMk id="3" creationId="{83A72B5E-4E41-4DB2-8DE4-846F9EF0F562}"/>
          </ac:spMkLst>
        </pc:spChg>
        <pc:spChg chg="add">
          <ac:chgData name="Chakrapani Suresh" userId="S::chakrapani.suresh01@student.csulb.edu::5bc8953a-3c76-44ad-8fd6-838393e36dd3" providerId="AD" clId="Web-{5AE29FDE-6A10-180E-6C99-E642E65BAE64}" dt="2021-12-05T07:47:33.117" v="120"/>
          <ac:spMkLst>
            <pc:docMk/>
            <pc:sldMk cId="2469165179" sldId="294"/>
            <ac:spMk id="10" creationId="{8651CFA9-6065-4243-AC48-858E359780B1}"/>
          </ac:spMkLst>
        </pc:spChg>
        <pc:spChg chg="add">
          <ac:chgData name="Chakrapani Suresh" userId="S::chakrapani.suresh01@student.csulb.edu::5bc8953a-3c76-44ad-8fd6-838393e36dd3" providerId="AD" clId="Web-{5AE29FDE-6A10-180E-6C99-E642E65BAE64}" dt="2021-12-05T07:47:33.117" v="120"/>
          <ac:spMkLst>
            <pc:docMk/>
            <pc:sldMk cId="2469165179" sldId="294"/>
            <ac:spMk id="12" creationId="{37962AE0-6A1C-4B76-9D52-10E5E6D7D3BB}"/>
          </ac:spMkLst>
        </pc:spChg>
        <pc:graphicFrameChg chg="add mod ord modGraphic">
          <ac:chgData name="Chakrapani Suresh" userId="S::chakrapani.suresh01@student.csulb.edu::5bc8953a-3c76-44ad-8fd6-838393e36dd3" providerId="AD" clId="Web-{5AE29FDE-6A10-180E-6C99-E642E65BAE64}" dt="2021-12-05T07:47:41.195" v="122"/>
          <ac:graphicFrameMkLst>
            <pc:docMk/>
            <pc:sldMk cId="2469165179" sldId="294"/>
            <ac:graphicFrameMk id="5" creationId="{A94582E7-B910-44AE-94ED-F43340DDBD13}"/>
          </ac:graphicFrameMkLst>
        </pc:graphicFrameChg>
        <pc:picChg chg="add">
          <ac:chgData name="Chakrapani Suresh" userId="S::chakrapani.suresh01@student.csulb.edu::5bc8953a-3c76-44ad-8fd6-838393e36dd3" providerId="AD" clId="Web-{5AE29FDE-6A10-180E-6C99-E642E65BAE64}" dt="2021-12-05T07:47:33.117" v="120"/>
          <ac:picMkLst>
            <pc:docMk/>
            <pc:sldMk cId="2469165179" sldId="294"/>
            <ac:picMk id="14" creationId="{A72D06A1-BA08-4820-BBC8-B24DDB32A376}"/>
          </ac:picMkLst>
        </pc:picChg>
        <pc:picChg chg="add">
          <ac:chgData name="Chakrapani Suresh" userId="S::chakrapani.suresh01@student.csulb.edu::5bc8953a-3c76-44ad-8fd6-838393e36dd3" providerId="AD" clId="Web-{5AE29FDE-6A10-180E-6C99-E642E65BAE64}" dt="2021-12-05T07:47:33.117" v="120"/>
          <ac:picMkLst>
            <pc:docMk/>
            <pc:sldMk cId="2469165179" sldId="294"/>
            <ac:picMk id="16" creationId="{1295E665-0408-4072-94B3-49BA5ACBCBD3}"/>
          </ac:picMkLst>
        </pc:picChg>
      </pc:sldChg>
    </pc:docChg>
  </pc:docChgLst>
  <pc:docChgLst>
    <pc:chgData name="Ninh Nguyen" userId="S::ninh.nguyen01@student.csulb.edu::5654e2cd-9a4e-4dac-9e2c-dd43785a55f7" providerId="AD" clId="Web-{442B317F-20FA-4B52-69BF-14BDC588DEDA}"/>
    <pc:docChg chg="modSld">
      <pc:chgData name="Ninh Nguyen" userId="S::ninh.nguyen01@student.csulb.edu::5654e2cd-9a4e-4dac-9e2c-dd43785a55f7" providerId="AD" clId="Web-{442B317F-20FA-4B52-69BF-14BDC588DEDA}" dt="2021-12-04T08:58:03.864" v="2" actId="20577"/>
      <pc:docMkLst>
        <pc:docMk/>
      </pc:docMkLst>
      <pc:sldChg chg="modSp">
        <pc:chgData name="Ninh Nguyen" userId="S::ninh.nguyen01@student.csulb.edu::5654e2cd-9a4e-4dac-9e2c-dd43785a55f7" providerId="AD" clId="Web-{442B317F-20FA-4B52-69BF-14BDC588DEDA}" dt="2021-12-04T08:58:03.864" v="2" actId="20577"/>
        <pc:sldMkLst>
          <pc:docMk/>
          <pc:sldMk cId="4003176757" sldId="279"/>
        </pc:sldMkLst>
        <pc:spChg chg="mod">
          <ac:chgData name="Ninh Nguyen" userId="S::ninh.nguyen01@student.csulb.edu::5654e2cd-9a4e-4dac-9e2c-dd43785a55f7" providerId="AD" clId="Web-{442B317F-20FA-4B52-69BF-14BDC588DEDA}" dt="2021-12-04T08:58:03.864" v="2" actId="20577"/>
          <ac:spMkLst>
            <pc:docMk/>
            <pc:sldMk cId="4003176757" sldId="279"/>
            <ac:spMk id="3" creationId="{D9570706-D93F-4C4B-B415-D2E65EFC3F9F}"/>
          </ac:spMkLst>
        </pc:spChg>
      </pc:sldChg>
    </pc:docChg>
  </pc:docChgLst>
  <pc:docChgLst>
    <pc:chgData name="Ruchi Isaac" userId="S::ruchi.isaac01@student.csulb.edu::68cdbba4-841e-4806-833f-42792d7d37bd" providerId="AD" clId="Web-{B682D050-FD49-DA96-FF0C-0DA3FDB35AC0}"/>
    <pc:docChg chg="modSld">
      <pc:chgData name="Ruchi Isaac" userId="S::ruchi.isaac01@student.csulb.edu::68cdbba4-841e-4806-833f-42792d7d37bd" providerId="AD" clId="Web-{B682D050-FD49-DA96-FF0C-0DA3FDB35AC0}" dt="2021-12-04T18:24:09.812" v="103" actId="20577"/>
      <pc:docMkLst>
        <pc:docMk/>
      </pc:docMkLst>
      <pc:sldChg chg="modSp">
        <pc:chgData name="Ruchi Isaac" userId="S::ruchi.isaac01@student.csulb.edu::68cdbba4-841e-4806-833f-42792d7d37bd" providerId="AD" clId="Web-{B682D050-FD49-DA96-FF0C-0DA3FDB35AC0}" dt="2021-12-04T18:24:09.812" v="103" actId="20577"/>
        <pc:sldMkLst>
          <pc:docMk/>
          <pc:sldMk cId="2348818078" sldId="259"/>
        </pc:sldMkLst>
        <pc:graphicFrameChg chg="modGraphic">
          <ac:chgData name="Ruchi Isaac" userId="S::ruchi.isaac01@student.csulb.edu::68cdbba4-841e-4806-833f-42792d7d37bd" providerId="AD" clId="Web-{B682D050-FD49-DA96-FF0C-0DA3FDB35AC0}" dt="2021-12-04T18:24:09.812" v="103" actId="20577"/>
          <ac:graphicFrameMkLst>
            <pc:docMk/>
            <pc:sldMk cId="2348818078" sldId="259"/>
            <ac:graphicFrameMk id="5" creationId="{C374EF77-40EC-4F30-85AB-7408B969A3DE}"/>
          </ac:graphicFrameMkLst>
        </pc:graphicFrameChg>
      </pc:sldChg>
      <pc:sldChg chg="modSp">
        <pc:chgData name="Ruchi Isaac" userId="S::ruchi.isaac01@student.csulb.edu::68cdbba4-841e-4806-833f-42792d7d37bd" providerId="AD" clId="Web-{B682D050-FD49-DA96-FF0C-0DA3FDB35AC0}" dt="2021-12-04T17:55:27.092" v="62" actId="20577"/>
        <pc:sldMkLst>
          <pc:docMk/>
          <pc:sldMk cId="2093780789" sldId="260"/>
        </pc:sldMkLst>
        <pc:spChg chg="mod">
          <ac:chgData name="Ruchi Isaac" userId="S::ruchi.isaac01@student.csulb.edu::68cdbba4-841e-4806-833f-42792d7d37bd" providerId="AD" clId="Web-{B682D050-FD49-DA96-FF0C-0DA3FDB35AC0}" dt="2021-12-04T17:55:27.092" v="62" actId="20577"/>
          <ac:spMkLst>
            <pc:docMk/>
            <pc:sldMk cId="2093780789" sldId="260"/>
            <ac:spMk id="2" creationId="{2DCFC2A7-897B-4FBE-A063-8F175B6CEFBB}"/>
          </ac:spMkLst>
        </pc:spChg>
      </pc:sldChg>
      <pc:sldChg chg="addSp delSp modSp">
        <pc:chgData name="Ruchi Isaac" userId="S::ruchi.isaac01@student.csulb.edu::68cdbba4-841e-4806-833f-42792d7d37bd" providerId="AD" clId="Web-{B682D050-FD49-DA96-FF0C-0DA3FDB35AC0}" dt="2021-12-04T17:39:43.177" v="52" actId="1076"/>
        <pc:sldMkLst>
          <pc:docMk/>
          <pc:sldMk cId="144220174" sldId="280"/>
        </pc:sldMkLst>
        <pc:spChg chg="add del mod">
          <ac:chgData name="Ruchi Isaac" userId="S::ruchi.isaac01@student.csulb.edu::68cdbba4-841e-4806-833f-42792d7d37bd" providerId="AD" clId="Web-{B682D050-FD49-DA96-FF0C-0DA3FDB35AC0}" dt="2021-12-04T17:37:14.986" v="46"/>
          <ac:spMkLst>
            <pc:docMk/>
            <pc:sldMk cId="144220174" sldId="280"/>
            <ac:spMk id="128" creationId="{DBBE392F-7A04-4EAC-9174-00811214C41A}"/>
          </ac:spMkLst>
        </pc:spChg>
        <pc:spChg chg="add del">
          <ac:chgData name="Ruchi Isaac" userId="S::ruchi.isaac01@student.csulb.edu::68cdbba4-841e-4806-833f-42792d7d37bd" providerId="AD" clId="Web-{B682D050-FD49-DA96-FF0C-0DA3FDB35AC0}" dt="2021-12-04T17:36:45.454" v="44"/>
          <ac:spMkLst>
            <pc:docMk/>
            <pc:sldMk cId="144220174" sldId="280"/>
            <ac:spMk id="129" creationId="{72C1C5E0-A91E-4E52-AC55-2935693967ED}"/>
          </ac:spMkLst>
        </pc:spChg>
        <pc:spChg chg="add del">
          <ac:chgData name="Ruchi Isaac" userId="S::ruchi.isaac01@student.csulb.edu::68cdbba4-841e-4806-833f-42792d7d37bd" providerId="AD" clId="Web-{B682D050-FD49-DA96-FF0C-0DA3FDB35AC0}" dt="2021-12-04T17:36:48.423" v="45"/>
          <ac:spMkLst>
            <pc:docMk/>
            <pc:sldMk cId="144220174" sldId="280"/>
            <ac:spMk id="130" creationId="{31EE33FC-8490-4410-AC56-69776813F341}"/>
          </ac:spMkLst>
        </pc:spChg>
        <pc:graphicFrameChg chg="add del mod modGraphic">
          <ac:chgData name="Ruchi Isaac" userId="S::ruchi.isaac01@student.csulb.edu::68cdbba4-841e-4806-833f-42792d7d37bd" providerId="AD" clId="Web-{B682D050-FD49-DA96-FF0C-0DA3FDB35AC0}" dt="2021-12-04T17:39:34.473" v="49"/>
          <ac:graphicFrameMkLst>
            <pc:docMk/>
            <pc:sldMk cId="144220174" sldId="280"/>
            <ac:graphicFrameMk id="50" creationId="{3623408A-BCD1-4D28-9DB2-3D59E405DEB6}"/>
          </ac:graphicFrameMkLst>
        </pc:graphicFrameChg>
        <pc:picChg chg="add mod">
          <ac:chgData name="Ruchi Isaac" userId="S::ruchi.isaac01@student.csulb.edu::68cdbba4-841e-4806-833f-42792d7d37bd" providerId="AD" clId="Web-{B682D050-FD49-DA96-FF0C-0DA3FDB35AC0}" dt="2021-12-04T17:39:43.177" v="52" actId="1076"/>
          <ac:picMkLst>
            <pc:docMk/>
            <pc:sldMk cId="144220174" sldId="280"/>
            <ac:picMk id="146" creationId="{3A481C6D-3195-435A-9EB8-DD26246B6D6A}"/>
          </ac:picMkLst>
        </pc:picChg>
      </pc:sldChg>
    </pc:docChg>
  </pc:docChgLst>
  <pc:docChgLst>
    <pc:chgData name="Ninh Nguyen" userId="S::ninh.nguyen01@student.csulb.edu::5654e2cd-9a4e-4dac-9e2c-dd43785a55f7" providerId="AD" clId="Web-{C1CAC0A4-4354-B26B-EF37-54940BE2E011}"/>
    <pc:docChg chg="modSld">
      <pc:chgData name="Ninh Nguyen" userId="S::ninh.nguyen01@student.csulb.edu::5654e2cd-9a4e-4dac-9e2c-dd43785a55f7" providerId="AD" clId="Web-{C1CAC0A4-4354-B26B-EF37-54940BE2E011}" dt="2021-12-05T07:22:26.323" v="1" actId="14100"/>
      <pc:docMkLst>
        <pc:docMk/>
      </pc:docMkLst>
      <pc:sldChg chg="modSp">
        <pc:chgData name="Ninh Nguyen" userId="S::ninh.nguyen01@student.csulb.edu::5654e2cd-9a4e-4dac-9e2c-dd43785a55f7" providerId="AD" clId="Web-{C1CAC0A4-4354-B26B-EF37-54940BE2E011}" dt="2021-12-05T07:22:26.323" v="1" actId="14100"/>
        <pc:sldMkLst>
          <pc:docMk/>
          <pc:sldMk cId="1434468105" sldId="261"/>
        </pc:sldMkLst>
        <pc:picChg chg="mod">
          <ac:chgData name="Ninh Nguyen" userId="S::ninh.nguyen01@student.csulb.edu::5654e2cd-9a4e-4dac-9e2c-dd43785a55f7" providerId="AD" clId="Web-{C1CAC0A4-4354-B26B-EF37-54940BE2E011}" dt="2021-12-05T07:22:26.323" v="1" actId="14100"/>
          <ac:picMkLst>
            <pc:docMk/>
            <pc:sldMk cId="1434468105" sldId="261"/>
            <ac:picMk id="6" creationId="{94DABC6D-7195-4E38-B251-E6F01EA82549}"/>
          </ac:picMkLst>
        </pc:picChg>
      </pc:sldChg>
    </pc:docChg>
  </pc:docChgLst>
  <pc:docChgLst>
    <pc:chgData name="Priyanka Katre" userId="S::priyanka.katre01@student.csulb.edu::7689090c-5e00-4f94-a7d5-27538730ff81" providerId="AD" clId="Web-{3509270A-3E6D-06D5-C6A6-D27B3019D3B8}"/>
    <pc:docChg chg="addSld modSld">
      <pc:chgData name="Priyanka Katre" userId="S::priyanka.katre01@student.csulb.edu::7689090c-5e00-4f94-a7d5-27538730ff81" providerId="AD" clId="Web-{3509270A-3E6D-06D5-C6A6-D27B3019D3B8}" dt="2021-12-04T21:44:53.740" v="21" actId="14100"/>
      <pc:docMkLst>
        <pc:docMk/>
      </pc:docMkLst>
      <pc:sldChg chg="addSp delSp modSp new mod setBg">
        <pc:chgData name="Priyanka Katre" userId="S::priyanka.katre01@student.csulb.edu::7689090c-5e00-4f94-a7d5-27538730ff81" providerId="AD" clId="Web-{3509270A-3E6D-06D5-C6A6-D27B3019D3B8}" dt="2021-12-04T21:44:53.740" v="21" actId="14100"/>
        <pc:sldMkLst>
          <pc:docMk/>
          <pc:sldMk cId="2391948025" sldId="292"/>
        </pc:sldMkLst>
        <pc:spChg chg="mod">
          <ac:chgData name="Priyanka Katre" userId="S::priyanka.katre01@student.csulb.edu::7689090c-5e00-4f94-a7d5-27538730ff81" providerId="AD" clId="Web-{3509270A-3E6D-06D5-C6A6-D27B3019D3B8}" dt="2021-12-04T21:44:42.224" v="17"/>
          <ac:spMkLst>
            <pc:docMk/>
            <pc:sldMk cId="2391948025" sldId="292"/>
            <ac:spMk id="2" creationId="{E2F6844C-274F-4813-AA98-961A7582DB2B}"/>
          </ac:spMkLst>
        </pc:spChg>
        <pc:spChg chg="del">
          <ac:chgData name="Priyanka Katre" userId="S::priyanka.katre01@student.csulb.edu::7689090c-5e00-4f94-a7d5-27538730ff81" providerId="AD" clId="Web-{3509270A-3E6D-06D5-C6A6-D27B3019D3B8}" dt="2021-12-04T21:43:47.519" v="6"/>
          <ac:spMkLst>
            <pc:docMk/>
            <pc:sldMk cId="2391948025" sldId="292"/>
            <ac:spMk id="3" creationId="{EADB8C4F-24C8-4AC1-AF11-C1C66C0FC32E}"/>
          </ac:spMkLst>
        </pc:spChg>
        <pc:spChg chg="add del">
          <ac:chgData name="Priyanka Katre" userId="S::priyanka.katre01@student.csulb.edu::7689090c-5e00-4f94-a7d5-27538730ff81" providerId="AD" clId="Web-{3509270A-3E6D-06D5-C6A6-D27B3019D3B8}" dt="2021-12-04T21:44:00.692" v="9"/>
          <ac:spMkLst>
            <pc:docMk/>
            <pc:sldMk cId="2391948025" sldId="292"/>
            <ac:spMk id="9" creationId="{0BABF38A-8A0D-492E-BD20-6CF4D46B50BD}"/>
          </ac:spMkLst>
        </pc:spChg>
        <pc:spChg chg="add del">
          <ac:chgData name="Priyanka Katre" userId="S::priyanka.katre01@student.csulb.edu::7689090c-5e00-4f94-a7d5-27538730ff81" providerId="AD" clId="Web-{3509270A-3E6D-06D5-C6A6-D27B3019D3B8}" dt="2021-12-04T21:44:00.692" v="9"/>
          <ac:spMkLst>
            <pc:docMk/>
            <pc:sldMk cId="2391948025" sldId="292"/>
            <ac:spMk id="13" creationId="{F1174801-1395-44C5-9B00-CCAC45C056E7}"/>
          </ac:spMkLst>
        </pc:spChg>
        <pc:spChg chg="add del">
          <ac:chgData name="Priyanka Katre" userId="S::priyanka.katre01@student.csulb.edu::7689090c-5e00-4f94-a7d5-27538730ff81" providerId="AD" clId="Web-{3509270A-3E6D-06D5-C6A6-D27B3019D3B8}" dt="2021-12-04T21:44:00.692" v="9"/>
          <ac:spMkLst>
            <pc:docMk/>
            <pc:sldMk cId="2391948025" sldId="292"/>
            <ac:spMk id="15" creationId="{8DBEE602-02D2-420A-AFC1-438A1699A5E5}"/>
          </ac:spMkLst>
        </pc:spChg>
        <pc:spChg chg="add del">
          <ac:chgData name="Priyanka Katre" userId="S::priyanka.katre01@student.csulb.edu::7689090c-5e00-4f94-a7d5-27538730ff81" providerId="AD" clId="Web-{3509270A-3E6D-06D5-C6A6-D27B3019D3B8}" dt="2021-12-04T21:44:00.692" v="9"/>
          <ac:spMkLst>
            <pc:docMk/>
            <pc:sldMk cId="2391948025" sldId="292"/>
            <ac:spMk id="17" creationId="{B3FAB79E-1E1B-4287-B4EA-26E497404C89}"/>
          </ac:spMkLst>
        </pc:spChg>
        <pc:spChg chg="add del">
          <ac:chgData name="Priyanka Katre" userId="S::priyanka.katre01@student.csulb.edu::7689090c-5e00-4f94-a7d5-27538730ff81" providerId="AD" clId="Web-{3509270A-3E6D-06D5-C6A6-D27B3019D3B8}" dt="2021-12-04T21:44:00.692" v="9"/>
          <ac:spMkLst>
            <pc:docMk/>
            <pc:sldMk cId="2391948025" sldId="292"/>
            <ac:spMk id="19" creationId="{A22256D1-A993-4D2E-943C-2E87F8BFC629}"/>
          </ac:spMkLst>
        </pc:spChg>
        <pc:spChg chg="add mod">
          <ac:chgData name="Priyanka Katre" userId="S::priyanka.katre01@student.csulb.edu::7689090c-5e00-4f94-a7d5-27538730ff81" providerId="AD" clId="Web-{3509270A-3E6D-06D5-C6A6-D27B3019D3B8}" dt="2021-12-04T21:44:42.224" v="17"/>
          <ac:spMkLst>
            <pc:docMk/>
            <pc:sldMk cId="2391948025" sldId="292"/>
            <ac:spMk id="23" creationId="{DFDBB39D-A128-4FE9-A4ED-DC7151D9B729}"/>
          </ac:spMkLst>
        </pc:spChg>
        <pc:spChg chg="add del">
          <ac:chgData name="Priyanka Katre" userId="S::priyanka.katre01@student.csulb.edu::7689090c-5e00-4f94-a7d5-27538730ff81" providerId="AD" clId="Web-{3509270A-3E6D-06D5-C6A6-D27B3019D3B8}" dt="2021-12-04T21:44:42.224" v="17"/>
          <ac:spMkLst>
            <pc:docMk/>
            <pc:sldMk cId="2391948025" sldId="292"/>
            <ac:spMk id="26" creationId="{A4FB2F27-3F7D-440E-A905-86607A926A29}"/>
          </ac:spMkLst>
        </pc:spChg>
        <pc:spChg chg="add del">
          <ac:chgData name="Priyanka Katre" userId="S::priyanka.katre01@student.csulb.edu::7689090c-5e00-4f94-a7d5-27538730ff81" providerId="AD" clId="Web-{3509270A-3E6D-06D5-C6A6-D27B3019D3B8}" dt="2021-12-04T21:44:42.224" v="17"/>
          <ac:spMkLst>
            <pc:docMk/>
            <pc:sldMk cId="2391948025" sldId="292"/>
            <ac:spMk id="28" creationId="{AF678C14-A033-4139-BCA9-8382B039648B}"/>
          </ac:spMkLst>
        </pc:spChg>
        <pc:spChg chg="add">
          <ac:chgData name="Priyanka Katre" userId="S::priyanka.katre01@student.csulb.edu::7689090c-5e00-4f94-a7d5-27538730ff81" providerId="AD" clId="Web-{3509270A-3E6D-06D5-C6A6-D27B3019D3B8}" dt="2021-12-04T21:44:42.224" v="17"/>
          <ac:spMkLst>
            <pc:docMk/>
            <pc:sldMk cId="2391948025" sldId="292"/>
            <ac:spMk id="37" creationId="{8651CFA9-6065-4243-AC48-858E359780B1}"/>
          </ac:spMkLst>
        </pc:spChg>
        <pc:spChg chg="add">
          <ac:chgData name="Priyanka Katre" userId="S::priyanka.katre01@student.csulb.edu::7689090c-5e00-4f94-a7d5-27538730ff81" providerId="AD" clId="Web-{3509270A-3E6D-06D5-C6A6-D27B3019D3B8}" dt="2021-12-04T21:44:42.224" v="17"/>
          <ac:spMkLst>
            <pc:docMk/>
            <pc:sldMk cId="2391948025" sldId="292"/>
            <ac:spMk id="39" creationId="{FBC8BBE5-981E-4B0B-9654-32B5668BFF31}"/>
          </ac:spMkLst>
        </pc:spChg>
        <pc:spChg chg="add">
          <ac:chgData name="Priyanka Katre" userId="S::priyanka.katre01@student.csulb.edu::7689090c-5e00-4f94-a7d5-27538730ff81" providerId="AD" clId="Web-{3509270A-3E6D-06D5-C6A6-D27B3019D3B8}" dt="2021-12-04T21:44:42.224" v="17"/>
          <ac:spMkLst>
            <pc:docMk/>
            <pc:sldMk cId="2391948025" sldId="292"/>
            <ac:spMk id="41" creationId="{3B6A4C79-62F0-4DFD-A156-0F1AB7D2687F}"/>
          </ac:spMkLst>
        </pc:spChg>
        <pc:spChg chg="add">
          <ac:chgData name="Priyanka Katre" userId="S::priyanka.katre01@student.csulb.edu::7689090c-5e00-4f94-a7d5-27538730ff81" providerId="AD" clId="Web-{3509270A-3E6D-06D5-C6A6-D27B3019D3B8}" dt="2021-12-04T21:44:42.224" v="17"/>
          <ac:spMkLst>
            <pc:docMk/>
            <pc:sldMk cId="2391948025" sldId="292"/>
            <ac:spMk id="43" creationId="{7F7FF257-5D01-4829-AD0B-B2D6076B349C}"/>
          </ac:spMkLst>
        </pc:spChg>
        <pc:picChg chg="add mod ord">
          <ac:chgData name="Priyanka Katre" userId="S::priyanka.katre01@student.csulb.edu::7689090c-5e00-4f94-a7d5-27538730ff81" providerId="AD" clId="Web-{3509270A-3E6D-06D5-C6A6-D27B3019D3B8}" dt="2021-12-04T21:44:53.740" v="21" actId="14100"/>
          <ac:picMkLst>
            <pc:docMk/>
            <pc:sldMk cId="2391948025" sldId="292"/>
            <ac:picMk id="4" creationId="{2B51C5B0-6543-49E9-B3F0-B9E35C88FAA5}"/>
          </ac:picMkLst>
        </pc:picChg>
        <pc:picChg chg="add del">
          <ac:chgData name="Priyanka Katre" userId="S::priyanka.katre01@student.csulb.edu::7689090c-5e00-4f94-a7d5-27538730ff81" providerId="AD" clId="Web-{3509270A-3E6D-06D5-C6A6-D27B3019D3B8}" dt="2021-12-04T21:44:00.692" v="9"/>
          <ac:picMkLst>
            <pc:docMk/>
            <pc:sldMk cId="2391948025" sldId="292"/>
            <ac:picMk id="11" creationId="{1CB7E8AE-A3AC-4BB7-A5C6-F00EC697B265}"/>
          </ac:picMkLst>
        </pc:picChg>
        <pc:picChg chg="add del">
          <ac:chgData name="Priyanka Katre" userId="S::priyanka.katre01@student.csulb.edu::7689090c-5e00-4f94-a7d5-27538730ff81" providerId="AD" clId="Web-{3509270A-3E6D-06D5-C6A6-D27B3019D3B8}" dt="2021-12-04T21:44:42.224" v="17"/>
          <ac:picMkLst>
            <pc:docMk/>
            <pc:sldMk cId="2391948025" sldId="292"/>
            <ac:picMk id="30" creationId="{18CBEC9D-9F9B-4383-B986-DE5B184A9A74}"/>
          </ac:picMkLst>
        </pc:picChg>
        <pc:picChg chg="add del">
          <ac:chgData name="Priyanka Katre" userId="S::priyanka.katre01@student.csulb.edu::7689090c-5e00-4f94-a7d5-27538730ff81" providerId="AD" clId="Web-{3509270A-3E6D-06D5-C6A6-D27B3019D3B8}" dt="2021-12-04T21:44:42.224" v="17"/>
          <ac:picMkLst>
            <pc:docMk/>
            <pc:sldMk cId="2391948025" sldId="292"/>
            <ac:picMk id="32" creationId="{AFE52FC7-B3EF-46A4-B8CE-292164EC9281}"/>
          </ac:picMkLst>
        </pc:picChg>
      </pc:sldChg>
    </pc:docChg>
  </pc:docChgLst>
  <pc:docChgLst>
    <pc:chgData name="Priyanka Katre" userId="S::priyanka.katre01@student.csulb.edu::7689090c-5e00-4f94-a7d5-27538730ff81" providerId="AD" clId="Web-{CC97D785-4826-1883-1539-0AF17BBA8D7D}"/>
    <pc:docChg chg="modSld">
      <pc:chgData name="Priyanka Katre" userId="S::priyanka.katre01@student.csulb.edu::7689090c-5e00-4f94-a7d5-27538730ff81" providerId="AD" clId="Web-{CC97D785-4826-1883-1539-0AF17BBA8D7D}" dt="2021-12-03T01:32:52.406" v="2" actId="20577"/>
      <pc:docMkLst>
        <pc:docMk/>
      </pc:docMkLst>
      <pc:sldChg chg="modSp">
        <pc:chgData name="Priyanka Katre" userId="S::priyanka.katre01@student.csulb.edu::7689090c-5e00-4f94-a7d5-27538730ff81" providerId="AD" clId="Web-{CC97D785-4826-1883-1539-0AF17BBA8D7D}" dt="2021-12-03T01:32:52.406" v="2" actId="20577"/>
        <pc:sldMkLst>
          <pc:docMk/>
          <pc:sldMk cId="2348818078" sldId="259"/>
        </pc:sldMkLst>
        <pc:spChg chg="mod">
          <ac:chgData name="Priyanka Katre" userId="S::priyanka.katre01@student.csulb.edu::7689090c-5e00-4f94-a7d5-27538730ff81" providerId="AD" clId="Web-{CC97D785-4826-1883-1539-0AF17BBA8D7D}" dt="2021-12-03T01:32:52.406" v="2" actId="20577"/>
          <ac:spMkLst>
            <pc:docMk/>
            <pc:sldMk cId="2348818078" sldId="259"/>
            <ac:spMk id="3" creationId="{7D309B25-65B0-4909-93EF-DAB703715EDD}"/>
          </ac:spMkLst>
        </pc:spChg>
      </pc:sldChg>
    </pc:docChg>
  </pc:docChgLst>
  <pc:docChgLst>
    <pc:chgData name="Ninh Nguyen" userId="S::ninh.nguyen01@student.csulb.edu::5654e2cd-9a4e-4dac-9e2c-dd43785a55f7" providerId="AD" clId="Web-{23F3D05C-83A3-9DA0-A7D5-D594ADF5804A}"/>
    <pc:docChg chg="addSld delSld modSld sldOrd">
      <pc:chgData name="Ninh Nguyen" userId="S::ninh.nguyen01@student.csulb.edu::5654e2cd-9a4e-4dac-9e2c-dd43785a55f7" providerId="AD" clId="Web-{23F3D05C-83A3-9DA0-A7D5-D594ADF5804A}" dt="2021-12-04T05:28:13.202" v="620" actId="20577"/>
      <pc:docMkLst>
        <pc:docMk/>
      </pc:docMkLst>
      <pc:sldChg chg="delCm">
        <pc:chgData name="Ninh Nguyen" userId="S::ninh.nguyen01@student.csulb.edu::5654e2cd-9a4e-4dac-9e2c-dd43785a55f7" providerId="AD" clId="Web-{23F3D05C-83A3-9DA0-A7D5-D594ADF5804A}" dt="2021-12-04T03:59:44.773" v="350"/>
        <pc:sldMkLst>
          <pc:docMk/>
          <pc:sldMk cId="2348818078" sldId="259"/>
        </pc:sldMkLst>
      </pc:sldChg>
      <pc:sldChg chg="modSp">
        <pc:chgData name="Ninh Nguyen" userId="S::ninh.nguyen01@student.csulb.edu::5654e2cd-9a4e-4dac-9e2c-dd43785a55f7" providerId="AD" clId="Web-{23F3D05C-83A3-9DA0-A7D5-D594ADF5804A}" dt="2021-12-04T03:52:11.199" v="251" actId="20577"/>
        <pc:sldMkLst>
          <pc:docMk/>
          <pc:sldMk cId="2093780789" sldId="260"/>
        </pc:sldMkLst>
        <pc:spChg chg="mod">
          <ac:chgData name="Ninh Nguyen" userId="S::ninh.nguyen01@student.csulb.edu::5654e2cd-9a4e-4dac-9e2c-dd43785a55f7" providerId="AD" clId="Web-{23F3D05C-83A3-9DA0-A7D5-D594ADF5804A}" dt="2021-12-04T03:52:11.199" v="251" actId="20577"/>
          <ac:spMkLst>
            <pc:docMk/>
            <pc:sldMk cId="2093780789" sldId="260"/>
            <ac:spMk id="3" creationId="{BB78B519-02A7-41DC-8421-9106B67F1AFE}"/>
          </ac:spMkLst>
        </pc:spChg>
      </pc:sldChg>
      <pc:sldChg chg="modSp">
        <pc:chgData name="Ninh Nguyen" userId="S::ninh.nguyen01@student.csulb.edu::5654e2cd-9a4e-4dac-9e2c-dd43785a55f7" providerId="AD" clId="Web-{23F3D05C-83A3-9DA0-A7D5-D594ADF5804A}" dt="2021-12-04T05:27:50.702" v="615" actId="20577"/>
        <pc:sldMkLst>
          <pc:docMk/>
          <pc:sldMk cId="1434468105" sldId="261"/>
        </pc:sldMkLst>
        <pc:spChg chg="mod">
          <ac:chgData name="Ninh Nguyen" userId="S::ninh.nguyen01@student.csulb.edu::5654e2cd-9a4e-4dac-9e2c-dd43785a55f7" providerId="AD" clId="Web-{23F3D05C-83A3-9DA0-A7D5-D594ADF5804A}" dt="2021-12-04T04:00:13.149" v="351" actId="20577"/>
          <ac:spMkLst>
            <pc:docMk/>
            <pc:sldMk cId="1434468105" sldId="261"/>
            <ac:spMk id="2" creationId="{E4F9EE70-D948-4D30-ADD9-8F8C4542C8EF}"/>
          </ac:spMkLst>
        </pc:spChg>
        <pc:spChg chg="mod">
          <ac:chgData name="Ninh Nguyen" userId="S::ninh.nguyen01@student.csulb.edu::5654e2cd-9a4e-4dac-9e2c-dd43785a55f7" providerId="AD" clId="Web-{23F3D05C-83A3-9DA0-A7D5-D594ADF5804A}" dt="2021-12-04T05:27:50.702" v="615" actId="20577"/>
          <ac:spMkLst>
            <pc:docMk/>
            <pc:sldMk cId="1434468105" sldId="261"/>
            <ac:spMk id="3" creationId="{6380BF6E-C794-4E78-8182-B210069296C0}"/>
          </ac:spMkLst>
        </pc:spChg>
      </pc:sldChg>
      <pc:sldChg chg="addSp delSp modSp">
        <pc:chgData name="Ninh Nguyen" userId="S::ninh.nguyen01@student.csulb.edu::5654e2cd-9a4e-4dac-9e2c-dd43785a55f7" providerId="AD" clId="Web-{23F3D05C-83A3-9DA0-A7D5-D594ADF5804A}" dt="2021-12-04T05:05:19.048" v="560" actId="1076"/>
        <pc:sldMkLst>
          <pc:docMk/>
          <pc:sldMk cId="3553631348" sldId="262"/>
        </pc:sldMkLst>
        <pc:spChg chg="del mod">
          <ac:chgData name="Ninh Nguyen" userId="S::ninh.nguyen01@student.csulb.edu::5654e2cd-9a4e-4dac-9e2c-dd43785a55f7" providerId="AD" clId="Web-{23F3D05C-83A3-9DA0-A7D5-D594ADF5804A}" dt="2021-12-04T05:03:38.872" v="538"/>
          <ac:spMkLst>
            <pc:docMk/>
            <pc:sldMk cId="3553631348" sldId="262"/>
            <ac:spMk id="2" creationId="{8AF90C42-B6A3-4060-BA37-42015ABA7755}"/>
          </ac:spMkLst>
        </pc:spChg>
        <pc:spChg chg="add del mod">
          <ac:chgData name="Ninh Nguyen" userId="S::ninh.nguyen01@student.csulb.edu::5654e2cd-9a4e-4dac-9e2c-dd43785a55f7" providerId="AD" clId="Web-{23F3D05C-83A3-9DA0-A7D5-D594ADF5804A}" dt="2021-12-04T05:03:41.982" v="539"/>
          <ac:spMkLst>
            <pc:docMk/>
            <pc:sldMk cId="3553631348" sldId="262"/>
            <ac:spMk id="4" creationId="{4D77BCD3-9B26-41D1-8C3F-B50A1E2C2EE8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5:04:02.796" v="547"/>
          <ac:spMkLst>
            <pc:docMk/>
            <pc:sldMk cId="3553631348" sldId="262"/>
            <ac:spMk id="5" creationId="{4576A347-851E-4E0E-AAA2-11B29721B9C2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5:01:41.869" v="522"/>
          <ac:spMkLst>
            <pc:docMk/>
            <pc:sldMk cId="3553631348" sldId="262"/>
            <ac:spMk id="45" creationId="{0BABF38A-8A0D-492E-BD20-6CF4D46B50BD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5:01:41.869" v="522"/>
          <ac:spMkLst>
            <pc:docMk/>
            <pc:sldMk cId="3553631348" sldId="262"/>
            <ac:spMk id="49" creationId="{F1174801-1395-44C5-9B00-CCAC45C056E7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5:01:41.869" v="522"/>
          <ac:spMkLst>
            <pc:docMk/>
            <pc:sldMk cId="3553631348" sldId="262"/>
            <ac:spMk id="51" creationId="{8DBEE602-02D2-420A-AFC1-438A1699A5E5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5:01:41.869" v="522"/>
          <ac:spMkLst>
            <pc:docMk/>
            <pc:sldMk cId="3553631348" sldId="262"/>
            <ac:spMk id="53" creationId="{B3FAB79E-1E1B-4287-B4EA-26E497404C89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5:01:41.869" v="522"/>
          <ac:spMkLst>
            <pc:docMk/>
            <pc:sldMk cId="3553631348" sldId="262"/>
            <ac:spMk id="55" creationId="{A22256D1-A993-4D2E-943C-2E87F8BFC629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5:01:47.760" v="523"/>
          <ac:spMkLst>
            <pc:docMk/>
            <pc:sldMk cId="3553631348" sldId="262"/>
            <ac:spMk id="59" creationId="{E6A1685D-40F9-4653-930D-636C84CADD47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5:01:41.869" v="522"/>
          <ac:spMkLst>
            <pc:docMk/>
            <pc:sldMk cId="3553631348" sldId="262"/>
            <ac:spMk id="62" creationId="{A4FB2F27-3F7D-440E-A905-86607A926A29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5:01:41.869" v="522"/>
          <ac:spMkLst>
            <pc:docMk/>
            <pc:sldMk cId="3553631348" sldId="262"/>
            <ac:spMk id="64" creationId="{AF678C14-A033-4139-BCA9-8382B039648B}"/>
          </ac:spMkLst>
        </pc:spChg>
        <pc:picChg chg="mod">
          <ac:chgData name="Ninh Nguyen" userId="S::ninh.nguyen01@student.csulb.edu::5654e2cd-9a4e-4dac-9e2c-dd43785a55f7" providerId="AD" clId="Web-{23F3D05C-83A3-9DA0-A7D5-D594ADF5804A}" dt="2021-12-04T05:05:19.048" v="560" actId="1076"/>
          <ac:picMkLst>
            <pc:docMk/>
            <pc:sldMk cId="3553631348" sldId="262"/>
            <ac:picMk id="6" creationId="{C124931E-6789-4F0C-9BFC-E1B07B2261B0}"/>
          </ac:picMkLst>
        </pc:picChg>
        <pc:picChg chg="del">
          <ac:chgData name="Ninh Nguyen" userId="S::ninh.nguyen01@student.csulb.edu::5654e2cd-9a4e-4dac-9e2c-dd43785a55f7" providerId="AD" clId="Web-{23F3D05C-83A3-9DA0-A7D5-D594ADF5804A}" dt="2021-12-04T05:01:41.869" v="522"/>
          <ac:picMkLst>
            <pc:docMk/>
            <pc:sldMk cId="3553631348" sldId="262"/>
            <ac:picMk id="47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23F3D05C-83A3-9DA0-A7D5-D594ADF5804A}" dt="2021-12-04T05:01:41.869" v="522"/>
          <ac:picMkLst>
            <pc:docMk/>
            <pc:sldMk cId="3553631348" sldId="262"/>
            <ac:picMk id="66" creationId="{18CBEC9D-9F9B-4383-B986-DE5B184A9A74}"/>
          </ac:picMkLst>
        </pc:picChg>
        <pc:picChg chg="add">
          <ac:chgData name="Ninh Nguyen" userId="S::ninh.nguyen01@student.csulb.edu::5654e2cd-9a4e-4dac-9e2c-dd43785a55f7" providerId="AD" clId="Web-{23F3D05C-83A3-9DA0-A7D5-D594ADF5804A}" dt="2021-12-04T05:01:41.869" v="522"/>
          <ac:picMkLst>
            <pc:docMk/>
            <pc:sldMk cId="3553631348" sldId="262"/>
            <ac:picMk id="68" creationId="{AFE52FC7-B3EF-46A4-B8CE-292164EC9281}"/>
          </ac:picMkLst>
        </pc:picChg>
      </pc:sldChg>
      <pc:sldChg chg="addSp delSp modSp del">
        <pc:chgData name="Ninh Nguyen" userId="S::ninh.nguyen01@student.csulb.edu::5654e2cd-9a4e-4dac-9e2c-dd43785a55f7" providerId="AD" clId="Web-{23F3D05C-83A3-9DA0-A7D5-D594ADF5804A}" dt="2021-12-04T04:57:44.565" v="514"/>
        <pc:sldMkLst>
          <pc:docMk/>
          <pc:sldMk cId="3897255664" sldId="265"/>
        </pc:sldMkLst>
        <pc:spChg chg="add mod">
          <ac:chgData name="Ninh Nguyen" userId="S::ninh.nguyen01@student.csulb.edu::5654e2cd-9a4e-4dac-9e2c-dd43785a55f7" providerId="AD" clId="Web-{23F3D05C-83A3-9DA0-A7D5-D594ADF5804A}" dt="2021-12-04T04:55:58.125" v="507" actId="20577"/>
          <ac:spMkLst>
            <pc:docMk/>
            <pc:sldMk cId="3897255664" sldId="265"/>
            <ac:spMk id="5" creationId="{76306F55-4D08-4083-86E4-46F8352B59FB}"/>
          </ac:spMkLst>
        </pc:spChg>
        <pc:picChg chg="add del mod">
          <ac:chgData name="Ninh Nguyen" userId="S::ninh.nguyen01@student.csulb.edu::5654e2cd-9a4e-4dac-9e2c-dd43785a55f7" providerId="AD" clId="Web-{23F3D05C-83A3-9DA0-A7D5-D594ADF5804A}" dt="2021-12-04T04:57:12.924" v="509"/>
          <ac:picMkLst>
            <pc:docMk/>
            <pc:sldMk cId="3897255664" sldId="265"/>
            <ac:picMk id="6" creationId="{AC8A47B1-8706-4DF6-AA74-C952E7B6D5A5}"/>
          </ac:picMkLst>
        </pc:picChg>
      </pc:sldChg>
      <pc:sldChg chg="addSp delSp modSp">
        <pc:chgData name="Ninh Nguyen" userId="S::ninh.nguyen01@student.csulb.edu::5654e2cd-9a4e-4dac-9e2c-dd43785a55f7" providerId="AD" clId="Web-{23F3D05C-83A3-9DA0-A7D5-D594ADF5804A}" dt="2021-12-04T05:28:01.983" v="618" actId="20577"/>
        <pc:sldMkLst>
          <pc:docMk/>
          <pc:sldMk cId="4003176757" sldId="279"/>
        </pc:sldMkLst>
        <pc:spChg chg="mod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2" creationId="{063C0DAD-F3FD-4D64-A95F-8DAAE04F4021}"/>
          </ac:spMkLst>
        </pc:spChg>
        <pc:spChg chg="add mod">
          <ac:chgData name="Ninh Nguyen" userId="S::ninh.nguyen01@student.csulb.edu::5654e2cd-9a4e-4dac-9e2c-dd43785a55f7" providerId="AD" clId="Web-{23F3D05C-83A3-9DA0-A7D5-D594ADF5804A}" dt="2021-12-04T05:28:01.983" v="618" actId="20577"/>
          <ac:spMkLst>
            <pc:docMk/>
            <pc:sldMk cId="4003176757" sldId="279"/>
            <ac:spMk id="3" creationId="{D9570706-D93F-4C4B-B415-D2E65EFC3F9F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27:31.340" v="355"/>
          <ac:spMkLst>
            <pc:docMk/>
            <pc:sldMk cId="4003176757" sldId="279"/>
            <ac:spMk id="25" creationId="{0BABF38A-8A0D-492E-BD20-6CF4D46B50BD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27:31.340" v="355"/>
          <ac:spMkLst>
            <pc:docMk/>
            <pc:sldMk cId="4003176757" sldId="279"/>
            <ac:spMk id="29" creationId="{297F7562-DBE2-4729-835D-1486BBB4373A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27:31.340" v="355"/>
          <ac:spMkLst>
            <pc:docMk/>
            <pc:sldMk cId="4003176757" sldId="279"/>
            <ac:spMk id="31" creationId="{DCE0245F-7D4D-413E-940B-1D9D9A171161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27:31.340" v="355"/>
          <ac:spMkLst>
            <pc:docMk/>
            <pc:sldMk cId="4003176757" sldId="279"/>
            <ac:spMk id="33" creationId="{19B97BE4-8A98-49F3-8669-EAAF6D4331D8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27:31.340" v="355"/>
          <ac:spMkLst>
            <pc:docMk/>
            <pc:sldMk cId="4003176757" sldId="279"/>
            <ac:spMk id="35" creationId="{AA090277-9074-44AA-8A49-453BF2C45733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40" creationId="{0BABF38A-8A0D-492E-BD20-6CF4D46B50BD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44" creationId="{310E06F9-9F12-4D1B-92C0-4B30818D093E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46" creationId="{7DA29CF3-8B8B-4DDF-A19B-72E0059DD5DC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48" creationId="{CDC57656-A01F-4B32-B5C4-D171EDC97127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50" creationId="{CDEA49F7-1946-40FE-ACF9-81D0AC97CAF9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55" creationId="{8651CFA9-6065-4243-AC48-858E359780B1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57" creationId="{FBC8BBE5-981E-4B0B-9654-32B5668BFF31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59" creationId="{592DB257-3E16-4A3C-9E28-4682828127AD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61" creationId="{487685E6-1160-459B-8C70-301404C06C23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32:49.578" v="430"/>
          <ac:spMkLst>
            <pc:docMk/>
            <pc:sldMk cId="4003176757" sldId="279"/>
            <ac:spMk id="63" creationId="{094C9708-F6A4-4956-B261-A4A2C4DFEBF7}"/>
          </ac:spMkLst>
        </pc:spChg>
        <pc:picChg chg="mod">
          <ac:chgData name="Ninh Nguyen" userId="S::ninh.nguyen01@student.csulb.edu::5654e2cd-9a4e-4dac-9e2c-dd43785a55f7" providerId="AD" clId="Web-{23F3D05C-83A3-9DA0-A7D5-D594ADF5804A}" dt="2021-12-04T04:32:49.578" v="430"/>
          <ac:picMkLst>
            <pc:docMk/>
            <pc:sldMk cId="4003176757" sldId="279"/>
            <ac:picMk id="22" creationId="{5AEF4DFD-E5DB-4286-90E9-48122A46E762}"/>
          </ac:picMkLst>
        </pc:picChg>
        <pc:picChg chg="del">
          <ac:chgData name="Ninh Nguyen" userId="S::ninh.nguyen01@student.csulb.edu::5654e2cd-9a4e-4dac-9e2c-dd43785a55f7" providerId="AD" clId="Web-{23F3D05C-83A3-9DA0-A7D5-D594ADF5804A}" dt="2021-12-04T04:27:31.340" v="355"/>
          <ac:picMkLst>
            <pc:docMk/>
            <pc:sldMk cId="4003176757" sldId="279"/>
            <ac:picMk id="27" creationId="{1CB7E8AE-A3AC-4BB7-A5C6-F00EC697B265}"/>
          </ac:picMkLst>
        </pc:picChg>
        <pc:picChg chg="add del">
          <ac:chgData name="Ninh Nguyen" userId="S::ninh.nguyen01@student.csulb.edu::5654e2cd-9a4e-4dac-9e2c-dd43785a55f7" providerId="AD" clId="Web-{23F3D05C-83A3-9DA0-A7D5-D594ADF5804A}" dt="2021-12-04T04:32:49.578" v="430"/>
          <ac:picMkLst>
            <pc:docMk/>
            <pc:sldMk cId="4003176757" sldId="279"/>
            <ac:picMk id="42" creationId="{1CB7E8AE-A3AC-4BB7-A5C6-F00EC697B265}"/>
          </ac:picMkLst>
        </pc:picChg>
      </pc:sldChg>
      <pc:sldChg chg="addSp delSp modSp ord">
        <pc:chgData name="Ninh Nguyen" userId="S::ninh.nguyen01@student.csulb.edu::5654e2cd-9a4e-4dac-9e2c-dd43785a55f7" providerId="AD" clId="Web-{23F3D05C-83A3-9DA0-A7D5-D594ADF5804A}" dt="2021-12-04T04:32:17.076" v="429"/>
        <pc:sldMkLst>
          <pc:docMk/>
          <pc:sldMk cId="144220174" sldId="280"/>
        </pc:sldMkLst>
        <pc:spChg chg="mod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2" creationId="{063C0DAD-F3FD-4D64-A95F-8DAAE04F4021}"/>
          </ac:spMkLst>
        </pc:spChg>
        <pc:spChg chg="add del mod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3" creationId="{D42AF19D-CD0E-4D27-AB89-F7055B8FA5A5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38" creationId="{0BABF38A-8A0D-492E-BD20-6CF4D46B50BD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42" creationId="{2D924463-4DB7-437D-85B1-7EE5042DE522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44" creationId="{9F108545-2EA9-4B3E-915B-295949608005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46" creationId="{392BFCFE-FD78-4EDF-BEFE-CC444DC5F307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48" creationId="{4572B5A9-5531-4FA5-8C90-295EFED8BFF8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54" creationId="{8651CFA9-6065-4243-AC48-858E359780B1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56" creationId="{37962AE0-6A1C-4B76-9D52-10E5E6D7D3BB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58" creationId="{027CAEDE-D92D-4745-8749-71019415A797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32:17.076" v="429"/>
          <ac:spMkLst>
            <pc:docMk/>
            <pc:sldMk cId="144220174" sldId="280"/>
            <ac:spMk id="60" creationId="{00C96CB6-3880-40E6-A4BF-F64E7D1E4295}"/>
          </ac:spMkLst>
        </pc:spChg>
        <pc:graphicFrameChg chg="add">
          <ac:chgData name="Ninh Nguyen" userId="S::ninh.nguyen01@student.csulb.edu::5654e2cd-9a4e-4dac-9e2c-dd43785a55f7" providerId="AD" clId="Web-{23F3D05C-83A3-9DA0-A7D5-D594ADF5804A}" dt="2021-12-04T04:32:17.076" v="429"/>
          <ac:graphicFrameMkLst>
            <pc:docMk/>
            <pc:sldMk cId="144220174" sldId="280"/>
            <ac:graphicFrameMk id="50" creationId="{3623408A-BCD1-4D28-9DB2-3D59E405DEB6}"/>
          </ac:graphicFrameMkLst>
        </pc:graphicFrameChg>
        <pc:picChg chg="del">
          <ac:chgData name="Ninh Nguyen" userId="S::ninh.nguyen01@student.csulb.edu::5654e2cd-9a4e-4dac-9e2c-dd43785a55f7" providerId="AD" clId="Web-{23F3D05C-83A3-9DA0-A7D5-D594ADF5804A}" dt="2021-12-04T04:32:17.076" v="429"/>
          <ac:picMkLst>
            <pc:docMk/>
            <pc:sldMk cId="144220174" sldId="280"/>
            <ac:picMk id="40" creationId="{1CB7E8AE-A3AC-4BB7-A5C6-F00EC697B265}"/>
          </ac:picMkLst>
        </pc:picChg>
      </pc:sldChg>
      <pc:sldChg chg="del">
        <pc:chgData name="Ninh Nguyen" userId="S::ninh.nguyen01@student.csulb.edu::5654e2cd-9a4e-4dac-9e2c-dd43785a55f7" providerId="AD" clId="Web-{23F3D05C-83A3-9DA0-A7D5-D594ADF5804A}" dt="2021-12-04T03:42:09.316" v="0"/>
        <pc:sldMkLst>
          <pc:docMk/>
          <pc:sldMk cId="1418366236" sldId="282"/>
        </pc:sldMkLst>
      </pc:sldChg>
      <pc:sldChg chg="addSp delSp modSp mod setBg delAnim setClrOvrMap">
        <pc:chgData name="Ninh Nguyen" userId="S::ninh.nguyen01@student.csulb.edu::5654e2cd-9a4e-4dac-9e2c-dd43785a55f7" providerId="AD" clId="Web-{23F3D05C-83A3-9DA0-A7D5-D594ADF5804A}" dt="2021-12-04T03:59:31.116" v="349"/>
        <pc:sldMkLst>
          <pc:docMk/>
          <pc:sldMk cId="43930585" sldId="283"/>
        </pc:sldMkLst>
        <pc:spChg chg="del mod">
          <ac:chgData name="Ninh Nguyen" userId="S::ninh.nguyen01@student.csulb.edu::5654e2cd-9a4e-4dac-9e2c-dd43785a55f7" providerId="AD" clId="Web-{23F3D05C-83A3-9DA0-A7D5-D594ADF5804A}" dt="2021-12-04T03:52:21.043" v="252"/>
          <ac:spMkLst>
            <pc:docMk/>
            <pc:sldMk cId="43930585" sldId="283"/>
            <ac:spMk id="2" creationId="{37A7E345-2163-4D02-9346-418FB3649B68}"/>
          </ac:spMkLst>
        </pc:spChg>
        <pc:spChg chg="mod ord">
          <ac:chgData name="Ninh Nguyen" userId="S::ninh.nguyen01@student.csulb.edu::5654e2cd-9a4e-4dac-9e2c-dd43785a55f7" providerId="AD" clId="Web-{23F3D05C-83A3-9DA0-A7D5-D594ADF5804A}" dt="2021-12-04T03:59:31.116" v="349"/>
          <ac:spMkLst>
            <pc:docMk/>
            <pc:sldMk cId="43930585" sldId="283"/>
            <ac:spMk id="3" creationId="{B1D3CF01-E315-4434-B5A0-AC36ED3544D4}"/>
          </ac:spMkLst>
        </pc:spChg>
        <pc:spChg chg="add del mod">
          <ac:chgData name="Ninh Nguyen" userId="S::ninh.nguyen01@student.csulb.edu::5654e2cd-9a4e-4dac-9e2c-dd43785a55f7" providerId="AD" clId="Web-{23F3D05C-83A3-9DA0-A7D5-D594ADF5804A}" dt="2021-12-04T03:52:24.387" v="253"/>
          <ac:spMkLst>
            <pc:docMk/>
            <pc:sldMk cId="43930585" sldId="283"/>
            <ac:spMk id="6" creationId="{E0E4AC62-E98B-426A-A6EE-B9BABE5DCCDB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3:50:26.181" v="234"/>
          <ac:spMkLst>
            <pc:docMk/>
            <pc:sldMk cId="43930585" sldId="283"/>
            <ac:spMk id="48" creationId="{0BABF38A-8A0D-492E-BD20-6CF4D46B50BD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3:50:26.181" v="234"/>
          <ac:spMkLst>
            <pc:docMk/>
            <pc:sldMk cId="43930585" sldId="283"/>
            <ac:spMk id="52" creationId="{729F2144-48B7-4730-955E-365ECED3ABE0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3:50:26.181" v="234"/>
          <ac:spMkLst>
            <pc:docMk/>
            <pc:sldMk cId="43930585" sldId="283"/>
            <ac:spMk id="54" creationId="{E765FF50-D2F9-4A4F-86ED-F101E172BA93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3:50:26.181" v="234"/>
          <ac:spMkLst>
            <pc:docMk/>
            <pc:sldMk cId="43930585" sldId="283"/>
            <ac:spMk id="56" creationId="{04D834C7-8223-43DA-AA30-E15A1BC7BB4E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3:50:26.181" v="234"/>
          <ac:spMkLst>
            <pc:docMk/>
            <pc:sldMk cId="43930585" sldId="283"/>
            <ac:spMk id="58" creationId="{B62DE6C5-8EB8-4E41-B0FF-93563AA4C56C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3:59:31.116" v="349"/>
          <ac:spMkLst>
            <pc:docMk/>
            <pc:sldMk cId="43930585" sldId="283"/>
            <ac:spMk id="63" creationId="{8651CFA9-6065-4243-AC48-858E359780B1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3:59:31.116" v="349"/>
          <ac:spMkLst>
            <pc:docMk/>
            <pc:sldMk cId="43930585" sldId="283"/>
            <ac:spMk id="65" creationId="{FBC8BBE5-981E-4B0B-9654-32B5668BFF31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3:59:31.116" v="349"/>
          <ac:spMkLst>
            <pc:docMk/>
            <pc:sldMk cId="43930585" sldId="283"/>
            <ac:spMk id="67" creationId="{592DB257-3E16-4A3C-9E28-4682828127AD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3:59:31.116" v="349"/>
          <ac:spMkLst>
            <pc:docMk/>
            <pc:sldMk cId="43930585" sldId="283"/>
            <ac:spMk id="69" creationId="{487685E6-1160-459B-8C70-301404C06C23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3:59:31.116" v="349"/>
          <ac:spMkLst>
            <pc:docMk/>
            <pc:sldMk cId="43930585" sldId="283"/>
            <ac:spMk id="74" creationId="{8651CFA9-6065-4243-AC48-858E359780B1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3:59:31.116" v="349"/>
          <ac:spMkLst>
            <pc:docMk/>
            <pc:sldMk cId="43930585" sldId="283"/>
            <ac:spMk id="76" creationId="{E8B2F707-EF35-4955-8439-F76145F3CD7E}"/>
          </ac:spMkLst>
        </pc:spChg>
        <pc:spChg chg="add del">
          <ac:chgData name="Ninh Nguyen" userId="S::ninh.nguyen01@student.csulb.edu::5654e2cd-9a4e-4dac-9e2c-dd43785a55f7" providerId="AD" clId="Web-{23F3D05C-83A3-9DA0-A7D5-D594ADF5804A}" dt="2021-12-04T03:59:31.116" v="349"/>
          <ac:spMkLst>
            <pc:docMk/>
            <pc:sldMk cId="43930585" sldId="283"/>
            <ac:spMk id="78" creationId="{BB317211-3292-43D8-8824-C090DBADA43F}"/>
          </ac:spMkLst>
        </pc:spChg>
        <pc:picChg chg="mod ord">
          <ac:chgData name="Ninh Nguyen" userId="S::ninh.nguyen01@student.csulb.edu::5654e2cd-9a4e-4dac-9e2c-dd43785a55f7" providerId="AD" clId="Web-{23F3D05C-83A3-9DA0-A7D5-D594ADF5804A}" dt="2021-12-04T03:59:31.116" v="349"/>
          <ac:picMkLst>
            <pc:docMk/>
            <pc:sldMk cId="43930585" sldId="283"/>
            <ac:picMk id="5" creationId="{280B4287-211E-447C-B77A-E2B7DAF64B4D}"/>
          </ac:picMkLst>
        </pc:picChg>
        <pc:picChg chg="del">
          <ac:chgData name="Ninh Nguyen" userId="S::ninh.nguyen01@student.csulb.edu::5654e2cd-9a4e-4dac-9e2c-dd43785a55f7" providerId="AD" clId="Web-{23F3D05C-83A3-9DA0-A7D5-D594ADF5804A}" dt="2021-12-04T03:50:26.181" v="234"/>
          <ac:picMkLst>
            <pc:docMk/>
            <pc:sldMk cId="43930585" sldId="283"/>
            <ac:picMk id="50" creationId="{1CB7E8AE-A3AC-4BB7-A5C6-F00EC697B265}"/>
          </ac:picMkLst>
        </pc:picChg>
      </pc:sldChg>
      <pc:sldChg chg="del">
        <pc:chgData name="Ninh Nguyen" userId="S::ninh.nguyen01@student.csulb.edu::5654e2cd-9a4e-4dac-9e2c-dd43785a55f7" providerId="AD" clId="Web-{23F3D05C-83A3-9DA0-A7D5-D594ADF5804A}" dt="2021-12-04T04:28:58.095" v="372"/>
        <pc:sldMkLst>
          <pc:docMk/>
          <pc:sldMk cId="2429653220" sldId="284"/>
        </pc:sldMkLst>
      </pc:sldChg>
      <pc:sldChg chg="add replId addCm modCm">
        <pc:chgData name="Ninh Nguyen" userId="S::ninh.nguyen01@student.csulb.edu::5654e2cd-9a4e-4dac-9e2c-dd43785a55f7" providerId="AD" clId="Web-{23F3D05C-83A3-9DA0-A7D5-D594ADF5804A}" dt="2021-12-04T05:12:06.862" v="601"/>
        <pc:sldMkLst>
          <pc:docMk/>
          <pc:sldMk cId="2580141268" sldId="286"/>
        </pc:sldMkLst>
      </pc:sldChg>
      <pc:sldChg chg="add replId addCm delCm modCm">
        <pc:chgData name="Ninh Nguyen" userId="S::ninh.nguyen01@student.csulb.edu::5654e2cd-9a4e-4dac-9e2c-dd43785a55f7" providerId="AD" clId="Web-{23F3D05C-83A3-9DA0-A7D5-D594ADF5804A}" dt="2021-12-04T05:25:07.400" v="612"/>
        <pc:sldMkLst>
          <pc:docMk/>
          <pc:sldMk cId="159916142" sldId="287"/>
        </pc:sldMkLst>
      </pc:sldChg>
      <pc:sldChg chg="add replId addCm delCm modCm">
        <pc:chgData name="Ninh Nguyen" userId="S::ninh.nguyen01@student.csulb.edu::5654e2cd-9a4e-4dac-9e2c-dd43785a55f7" providerId="AD" clId="Web-{23F3D05C-83A3-9DA0-A7D5-D594ADF5804A}" dt="2021-12-04T05:24:15.289" v="611"/>
        <pc:sldMkLst>
          <pc:docMk/>
          <pc:sldMk cId="3991895912" sldId="288"/>
        </pc:sldMkLst>
      </pc:sldChg>
      <pc:sldChg chg="addSp delSp modSp new mod setBg">
        <pc:chgData name="Ninh Nguyen" userId="S::ninh.nguyen01@student.csulb.edu::5654e2cd-9a4e-4dac-9e2c-dd43785a55f7" providerId="AD" clId="Web-{23F3D05C-83A3-9DA0-A7D5-D594ADF5804A}" dt="2021-12-04T05:28:13.202" v="620" actId="20577"/>
        <pc:sldMkLst>
          <pc:docMk/>
          <pc:sldMk cId="747899762" sldId="289"/>
        </pc:sldMkLst>
        <pc:spChg chg="mod">
          <ac:chgData name="Ninh Nguyen" userId="S::ninh.nguyen01@student.csulb.edu::5654e2cd-9a4e-4dac-9e2c-dd43785a55f7" providerId="AD" clId="Web-{23F3D05C-83A3-9DA0-A7D5-D594ADF5804A}" dt="2021-12-04T04:58:34.395" v="521"/>
          <ac:spMkLst>
            <pc:docMk/>
            <pc:sldMk cId="747899762" sldId="289"/>
            <ac:spMk id="2" creationId="{3FBB4300-62ED-4A3B-B88A-DE49B2CFF244}"/>
          </ac:spMkLst>
        </pc:spChg>
        <pc:spChg chg="del mod">
          <ac:chgData name="Ninh Nguyen" userId="S::ninh.nguyen01@student.csulb.edu::5654e2cd-9a4e-4dac-9e2c-dd43785a55f7" providerId="AD" clId="Web-{23F3D05C-83A3-9DA0-A7D5-D594ADF5804A}" dt="2021-12-04T04:58:34.395" v="521"/>
          <ac:spMkLst>
            <pc:docMk/>
            <pc:sldMk cId="747899762" sldId="289"/>
            <ac:spMk id="3" creationId="{894A9F5F-C008-4D45-83D1-45B2553C363A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58:34.395" v="521"/>
          <ac:spMkLst>
            <pc:docMk/>
            <pc:sldMk cId="747899762" sldId="289"/>
            <ac:spMk id="9" creationId="{8651CFA9-6065-4243-AC48-858E359780B1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58:34.395" v="521"/>
          <ac:spMkLst>
            <pc:docMk/>
            <pc:sldMk cId="747899762" sldId="289"/>
            <ac:spMk id="11" creationId="{37962AE0-6A1C-4B76-9D52-10E5E6D7D3BB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58:34.395" v="521"/>
          <ac:spMkLst>
            <pc:docMk/>
            <pc:sldMk cId="747899762" sldId="289"/>
            <ac:spMk id="13" creationId="{027CAEDE-D92D-4745-8749-71019415A797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4:58:34.395" v="521"/>
          <ac:spMkLst>
            <pc:docMk/>
            <pc:sldMk cId="747899762" sldId="289"/>
            <ac:spMk id="15" creationId="{00C96CB6-3880-40E6-A4BF-F64E7D1E4295}"/>
          </ac:spMkLst>
        </pc:spChg>
        <pc:graphicFrameChg chg="add modGraphic">
          <ac:chgData name="Ninh Nguyen" userId="S::ninh.nguyen01@student.csulb.edu::5654e2cd-9a4e-4dac-9e2c-dd43785a55f7" providerId="AD" clId="Web-{23F3D05C-83A3-9DA0-A7D5-D594ADF5804A}" dt="2021-12-04T05:28:13.202" v="620" actId="20577"/>
          <ac:graphicFrameMkLst>
            <pc:docMk/>
            <pc:sldMk cId="747899762" sldId="289"/>
            <ac:graphicFrameMk id="5" creationId="{B7F70107-BE5D-4B9F-B12A-DED40EEBC3B4}"/>
          </ac:graphicFrameMkLst>
        </pc:graphicFrameChg>
      </pc:sldChg>
      <pc:sldChg chg="addCm modCm">
        <pc:chgData name="Ninh Nguyen" userId="S::ninh.nguyen01@student.csulb.edu::5654e2cd-9a4e-4dac-9e2c-dd43785a55f7" providerId="AD" clId="Web-{23F3D05C-83A3-9DA0-A7D5-D594ADF5804A}" dt="2021-12-04T05:18:54.014" v="605"/>
        <pc:sldMkLst>
          <pc:docMk/>
          <pc:sldMk cId="478611548" sldId="290"/>
        </pc:sldMkLst>
      </pc:sldChg>
      <pc:sldChg chg="addSp delSp modSp add ord replId">
        <pc:chgData name="Ninh Nguyen" userId="S::ninh.nguyen01@student.csulb.edu::5654e2cd-9a4e-4dac-9e2c-dd43785a55f7" providerId="AD" clId="Web-{23F3D05C-83A3-9DA0-A7D5-D594ADF5804A}" dt="2021-12-04T05:03:33.622" v="537"/>
        <pc:sldMkLst>
          <pc:docMk/>
          <pc:sldMk cId="878488567" sldId="291"/>
        </pc:sldMkLst>
        <pc:spChg chg="mod">
          <ac:chgData name="Ninh Nguyen" userId="S::ninh.nguyen01@student.csulb.edu::5654e2cd-9a4e-4dac-9e2c-dd43785a55f7" providerId="AD" clId="Web-{23F3D05C-83A3-9DA0-A7D5-D594ADF5804A}" dt="2021-12-04T05:03:28.138" v="536"/>
          <ac:spMkLst>
            <pc:docMk/>
            <pc:sldMk cId="878488567" sldId="291"/>
            <ac:spMk id="2" creationId="{E4F9EE70-D948-4D30-ADD9-8F8C4542C8EF}"/>
          </ac:spMkLst>
        </pc:spChg>
        <pc:spChg chg="del mod">
          <ac:chgData name="Ninh Nguyen" userId="S::ninh.nguyen01@student.csulb.edu::5654e2cd-9a4e-4dac-9e2c-dd43785a55f7" providerId="AD" clId="Web-{23F3D05C-83A3-9DA0-A7D5-D594ADF5804A}" dt="2021-12-04T05:03:10.528" v="535"/>
          <ac:spMkLst>
            <pc:docMk/>
            <pc:sldMk cId="878488567" sldId="291"/>
            <ac:spMk id="3" creationId="{6380BF6E-C794-4E78-8182-B210069296C0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5:03:28.138" v="536"/>
          <ac:spMkLst>
            <pc:docMk/>
            <pc:sldMk cId="878488567" sldId="291"/>
            <ac:spMk id="8" creationId="{43A9B7B3-F171-4C25-99FC-C54250F0649B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5:03:28.138" v="536"/>
          <ac:spMkLst>
            <pc:docMk/>
            <pc:sldMk cId="878488567" sldId="291"/>
            <ac:spMk id="10" creationId="{D2D5C7C5-9C27-4A61-9F57-1857D45320FD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5:03:28.138" v="536"/>
          <ac:spMkLst>
            <pc:docMk/>
            <pc:sldMk cId="878488567" sldId="291"/>
            <ac:spMk id="12" creationId="{84B9546E-20BE-462C-8BE8-4EBDB46F8651}"/>
          </ac:spMkLst>
        </pc:spChg>
        <pc:spChg chg="del">
          <ac:chgData name="Ninh Nguyen" userId="S::ninh.nguyen01@student.csulb.edu::5654e2cd-9a4e-4dac-9e2c-dd43785a55f7" providerId="AD" clId="Web-{23F3D05C-83A3-9DA0-A7D5-D594ADF5804A}" dt="2021-12-04T05:03:28.138" v="536"/>
          <ac:spMkLst>
            <pc:docMk/>
            <pc:sldMk cId="878488567" sldId="291"/>
            <ac:spMk id="14" creationId="{DFE5D2E8-C366-48AC-97AE-18C67E4EF969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5:03:28.138" v="536"/>
          <ac:spMkLst>
            <pc:docMk/>
            <pc:sldMk cId="878488567" sldId="291"/>
            <ac:spMk id="19" creationId="{0BABF38A-8A0D-492E-BD20-6CF4D46B50BD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5:03:28.138" v="536"/>
          <ac:spMkLst>
            <pc:docMk/>
            <pc:sldMk cId="878488567" sldId="291"/>
            <ac:spMk id="23" creationId="{DE61FBD7-E37C-4B38-BE44-A6D4978D7486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5:03:28.138" v="536"/>
          <ac:spMkLst>
            <pc:docMk/>
            <pc:sldMk cId="878488567" sldId="291"/>
            <ac:spMk id="25" creationId="{823772C2-0911-45A0-B7B6-D811380C75AC}"/>
          </ac:spMkLst>
        </pc:spChg>
        <pc:spChg chg="add">
          <ac:chgData name="Ninh Nguyen" userId="S::ninh.nguyen01@student.csulb.edu::5654e2cd-9a4e-4dac-9e2c-dd43785a55f7" providerId="AD" clId="Web-{23F3D05C-83A3-9DA0-A7D5-D594ADF5804A}" dt="2021-12-04T05:03:28.138" v="536"/>
          <ac:spMkLst>
            <pc:docMk/>
            <pc:sldMk cId="878488567" sldId="291"/>
            <ac:spMk id="27" creationId="{4572B5A9-5531-4FA5-8C90-295EFED8BFF8}"/>
          </ac:spMkLst>
        </pc:spChg>
        <pc:picChg chg="add">
          <ac:chgData name="Ninh Nguyen" userId="S::ninh.nguyen01@student.csulb.edu::5654e2cd-9a4e-4dac-9e2c-dd43785a55f7" providerId="AD" clId="Web-{23F3D05C-83A3-9DA0-A7D5-D594ADF5804A}" dt="2021-12-04T05:03:28.138" v="536"/>
          <ac:picMkLst>
            <pc:docMk/>
            <pc:sldMk cId="878488567" sldId="291"/>
            <ac:picMk id="21" creationId="{1CB7E8AE-A3AC-4BB7-A5C6-F00EC697B265}"/>
          </ac:picMkLst>
        </pc:picChg>
      </pc:sldChg>
    </pc:docChg>
  </pc:docChgLst>
  <pc:docChgLst>
    <pc:chgData name="Ninh Nguyen" userId="S::ninh.nguyen01@student.csulb.edu::5654e2cd-9a4e-4dac-9e2c-dd43785a55f7" providerId="AD" clId="Web-{6AA66783-14D6-EAAA-9EE3-81E9C4AB945C}"/>
    <pc:docChg chg="modSld">
      <pc:chgData name="Ninh Nguyen" userId="S::ninh.nguyen01@student.csulb.edu::5654e2cd-9a4e-4dac-9e2c-dd43785a55f7" providerId="AD" clId="Web-{6AA66783-14D6-EAAA-9EE3-81E9C4AB945C}" dt="2021-12-05T05:57:54.934" v="7" actId="20577"/>
      <pc:docMkLst>
        <pc:docMk/>
      </pc:docMkLst>
      <pc:sldChg chg="modSp">
        <pc:chgData name="Ninh Nguyen" userId="S::ninh.nguyen01@student.csulb.edu::5654e2cd-9a4e-4dac-9e2c-dd43785a55f7" providerId="AD" clId="Web-{6AA66783-14D6-EAAA-9EE3-81E9C4AB945C}" dt="2021-12-05T05:57:54.934" v="7" actId="20577"/>
        <pc:sldMkLst>
          <pc:docMk/>
          <pc:sldMk cId="747899762" sldId="289"/>
        </pc:sldMkLst>
        <pc:graphicFrameChg chg="modGraphic">
          <ac:chgData name="Ninh Nguyen" userId="S::ninh.nguyen01@student.csulb.edu::5654e2cd-9a4e-4dac-9e2c-dd43785a55f7" providerId="AD" clId="Web-{6AA66783-14D6-EAAA-9EE3-81E9C4AB945C}" dt="2021-12-05T05:57:54.934" v="7" actId="20577"/>
          <ac:graphicFrameMkLst>
            <pc:docMk/>
            <pc:sldMk cId="747899762" sldId="289"/>
            <ac:graphicFrameMk id="5" creationId="{B7F70107-BE5D-4B9F-B12A-DED40EEBC3B4}"/>
          </ac:graphicFrameMkLst>
        </pc:graphicFrameChg>
      </pc:sldChg>
      <pc:sldChg chg="addSp delSp">
        <pc:chgData name="Ninh Nguyen" userId="S::ninh.nguyen01@student.csulb.edu::5654e2cd-9a4e-4dac-9e2c-dd43785a55f7" providerId="AD" clId="Web-{6AA66783-14D6-EAAA-9EE3-81E9C4AB945C}" dt="2021-12-05T05:56:45.836" v="1"/>
        <pc:sldMkLst>
          <pc:docMk/>
          <pc:sldMk cId="2391948025" sldId="292"/>
        </pc:sldMkLst>
        <pc:spChg chg="add del">
          <ac:chgData name="Ninh Nguyen" userId="S::ninh.nguyen01@student.csulb.edu::5654e2cd-9a4e-4dac-9e2c-dd43785a55f7" providerId="AD" clId="Web-{6AA66783-14D6-EAAA-9EE3-81E9C4AB945C}" dt="2021-12-05T05:56:45.836" v="1"/>
          <ac:spMkLst>
            <pc:docMk/>
            <pc:sldMk cId="2391948025" sldId="292"/>
            <ac:spMk id="3" creationId="{D1BF5510-EF3D-49CD-A6A1-6BD2E1CB06AF}"/>
          </ac:spMkLst>
        </pc:spChg>
      </pc:sldChg>
    </pc:docChg>
  </pc:docChgLst>
  <pc:docChgLst>
    <pc:chgData name="Ninh Nguyen" userId="S::ninh.nguyen01@student.csulb.edu::5654e2cd-9a4e-4dac-9e2c-dd43785a55f7" providerId="AD" clId="Web-{D731AF6A-CB58-FB3E-6A14-64D45E7C535A}"/>
    <pc:docChg chg="mod modSld">
      <pc:chgData name="Ninh Nguyen" userId="S::ninh.nguyen01@student.csulb.edu::5654e2cd-9a4e-4dac-9e2c-dd43785a55f7" providerId="AD" clId="Web-{D731AF6A-CB58-FB3E-6A14-64D45E7C535A}" dt="2021-12-03T06:24:36.821" v="145"/>
      <pc:docMkLst>
        <pc:docMk/>
      </pc:docMkLst>
      <pc:sldChg chg="addSp delSp modSp mod setClrOvrMap addCm">
        <pc:chgData name="Ninh Nguyen" userId="S::ninh.nguyen01@student.csulb.edu::5654e2cd-9a4e-4dac-9e2c-dd43785a55f7" providerId="AD" clId="Web-{D731AF6A-CB58-FB3E-6A14-64D45E7C535A}" dt="2021-12-03T06:24:36.821" v="145"/>
        <pc:sldMkLst>
          <pc:docMk/>
          <pc:sldMk cId="2348818078" sldId="259"/>
        </pc:sldMkLst>
        <pc:spChg chg="mod">
          <ac:chgData name="Ninh Nguyen" userId="S::ninh.nguyen01@student.csulb.edu::5654e2cd-9a4e-4dac-9e2c-dd43785a55f7" providerId="AD" clId="Web-{D731AF6A-CB58-FB3E-6A14-64D45E7C535A}" dt="2021-12-03T06:00:03.809" v="0"/>
          <ac:spMkLst>
            <pc:docMk/>
            <pc:sldMk cId="2348818078" sldId="259"/>
            <ac:spMk id="2" creationId="{6ECC46AB-32B4-4CE8-AFAF-A23CE426050A}"/>
          </ac:spMkLst>
        </pc:spChg>
        <pc:spChg chg="del">
          <ac:chgData name="Ninh Nguyen" userId="S::ninh.nguyen01@student.csulb.edu::5654e2cd-9a4e-4dac-9e2c-dd43785a55f7" providerId="AD" clId="Web-{D731AF6A-CB58-FB3E-6A14-64D45E7C535A}" dt="2021-12-03T06:00:03.809" v="0"/>
          <ac:spMkLst>
            <pc:docMk/>
            <pc:sldMk cId="2348818078" sldId="259"/>
            <ac:spMk id="9" creationId="{8651CFA9-6065-4243-AC48-858E359780B1}"/>
          </ac:spMkLst>
        </pc:spChg>
        <pc:spChg chg="del">
          <ac:chgData name="Ninh Nguyen" userId="S::ninh.nguyen01@student.csulb.edu::5654e2cd-9a4e-4dac-9e2c-dd43785a55f7" providerId="AD" clId="Web-{D731AF6A-CB58-FB3E-6A14-64D45E7C535A}" dt="2021-12-03T06:00:03.809" v="0"/>
          <ac:spMkLst>
            <pc:docMk/>
            <pc:sldMk cId="2348818078" sldId="259"/>
            <ac:spMk id="11" creationId="{37962AE0-6A1C-4B76-9D52-10E5E6D7D3BB}"/>
          </ac:spMkLst>
        </pc:spChg>
        <pc:spChg chg="del">
          <ac:chgData name="Ninh Nguyen" userId="S::ninh.nguyen01@student.csulb.edu::5654e2cd-9a4e-4dac-9e2c-dd43785a55f7" providerId="AD" clId="Web-{D731AF6A-CB58-FB3E-6A14-64D45E7C535A}" dt="2021-12-03T06:00:03.809" v="0"/>
          <ac:spMkLst>
            <pc:docMk/>
            <pc:sldMk cId="2348818078" sldId="259"/>
            <ac:spMk id="13" creationId="{027CAEDE-D92D-4745-8749-71019415A797}"/>
          </ac:spMkLst>
        </pc:spChg>
        <pc:spChg chg="del">
          <ac:chgData name="Ninh Nguyen" userId="S::ninh.nguyen01@student.csulb.edu::5654e2cd-9a4e-4dac-9e2c-dd43785a55f7" providerId="AD" clId="Web-{D731AF6A-CB58-FB3E-6A14-64D45E7C535A}" dt="2021-12-03T06:00:03.809" v="0"/>
          <ac:spMkLst>
            <pc:docMk/>
            <pc:sldMk cId="2348818078" sldId="259"/>
            <ac:spMk id="15" creationId="{00C96CB6-3880-40E6-A4BF-F64E7D1E4295}"/>
          </ac:spMkLst>
        </pc:spChg>
        <pc:spChg chg="add">
          <ac:chgData name="Ninh Nguyen" userId="S::ninh.nguyen01@student.csulb.edu::5654e2cd-9a4e-4dac-9e2c-dd43785a55f7" providerId="AD" clId="Web-{D731AF6A-CB58-FB3E-6A14-64D45E7C535A}" dt="2021-12-03T06:00:03.809" v="0"/>
          <ac:spMkLst>
            <pc:docMk/>
            <pc:sldMk cId="2348818078" sldId="259"/>
            <ac:spMk id="20" creationId="{8651CFA9-6065-4243-AC48-858E359780B1}"/>
          </ac:spMkLst>
        </pc:spChg>
        <pc:spChg chg="add">
          <ac:chgData name="Ninh Nguyen" userId="S::ninh.nguyen01@student.csulb.edu::5654e2cd-9a4e-4dac-9e2c-dd43785a55f7" providerId="AD" clId="Web-{D731AF6A-CB58-FB3E-6A14-64D45E7C535A}" dt="2021-12-03T06:00:03.809" v="0"/>
          <ac:spMkLst>
            <pc:docMk/>
            <pc:sldMk cId="2348818078" sldId="259"/>
            <ac:spMk id="22" creationId="{E8B2F707-EF35-4955-8439-F76145F3CD7E}"/>
          </ac:spMkLst>
        </pc:spChg>
        <pc:spChg chg="add">
          <ac:chgData name="Ninh Nguyen" userId="S::ninh.nguyen01@student.csulb.edu::5654e2cd-9a4e-4dac-9e2c-dd43785a55f7" providerId="AD" clId="Web-{D731AF6A-CB58-FB3E-6A14-64D45E7C535A}" dt="2021-12-03T06:00:03.809" v="0"/>
          <ac:spMkLst>
            <pc:docMk/>
            <pc:sldMk cId="2348818078" sldId="259"/>
            <ac:spMk id="24" creationId="{3C8134F5-D8B2-4E75-AB7D-52504044EC64}"/>
          </ac:spMkLst>
        </pc:spChg>
        <pc:graphicFrameChg chg="mod modGraphic">
          <ac:chgData name="Ninh Nguyen" userId="S::ninh.nguyen01@student.csulb.edu::5654e2cd-9a4e-4dac-9e2c-dd43785a55f7" providerId="AD" clId="Web-{D731AF6A-CB58-FB3E-6A14-64D45E7C535A}" dt="2021-12-03T06:24:13.679" v="143" actId="20577"/>
          <ac:graphicFrameMkLst>
            <pc:docMk/>
            <pc:sldMk cId="2348818078" sldId="259"/>
            <ac:graphicFrameMk id="5" creationId="{C374EF77-40EC-4F30-85AB-7408B969A3DE}"/>
          </ac:graphicFrameMkLst>
        </pc:graphicFrameChg>
      </pc:sldChg>
    </pc:docChg>
  </pc:docChgLst>
  <pc:docChgLst>
    <pc:chgData name="Priyanka Katre" userId="S::priyanka.katre01@student.csulb.edu::7689090c-5e00-4f94-a7d5-27538730ff81" providerId="AD" clId="Web-{D95BB96B-1E94-6DC1-C74B-FD73CADC35E3}"/>
    <pc:docChg chg="modSld">
      <pc:chgData name="Priyanka Katre" userId="S::priyanka.katre01@student.csulb.edu::7689090c-5e00-4f94-a7d5-27538730ff81" providerId="AD" clId="Web-{D95BB96B-1E94-6DC1-C74B-FD73CADC35E3}" dt="2021-12-04T17:47:20.421" v="1" actId="14100"/>
      <pc:docMkLst>
        <pc:docMk/>
      </pc:docMkLst>
      <pc:sldChg chg="modSp">
        <pc:chgData name="Priyanka Katre" userId="S::priyanka.katre01@student.csulb.edu::7689090c-5e00-4f94-a7d5-27538730ff81" providerId="AD" clId="Web-{D95BB96B-1E94-6DC1-C74B-FD73CADC35E3}" dt="2021-12-04T17:47:20.421" v="1" actId="14100"/>
        <pc:sldMkLst>
          <pc:docMk/>
          <pc:sldMk cId="3553631348" sldId="262"/>
        </pc:sldMkLst>
        <pc:picChg chg="mod">
          <ac:chgData name="Priyanka Katre" userId="S::priyanka.katre01@student.csulb.edu::7689090c-5e00-4f94-a7d5-27538730ff81" providerId="AD" clId="Web-{D95BB96B-1E94-6DC1-C74B-FD73CADC35E3}" dt="2021-12-04T17:47:20.421" v="1" actId="14100"/>
          <ac:picMkLst>
            <pc:docMk/>
            <pc:sldMk cId="3553631348" sldId="262"/>
            <ac:picMk id="6" creationId="{C124931E-6789-4F0C-9BFC-E1B07B2261B0}"/>
          </ac:picMkLst>
        </pc:picChg>
      </pc:sldChg>
    </pc:docChg>
  </pc:docChgLst>
  <pc:docChgLst>
    <pc:chgData name="Priyanka Katre" userId="S::priyanka.katre01@student.csulb.edu::7689090c-5e00-4f94-a7d5-27538730ff81" providerId="AD" clId="Web-{E86894DD-0A55-D7DE-8DBE-862069E1A2F4}"/>
    <pc:docChg chg="modSld">
      <pc:chgData name="Priyanka Katre" userId="S::priyanka.katre01@student.csulb.edu::7689090c-5e00-4f94-a7d5-27538730ff81" providerId="AD" clId="Web-{E86894DD-0A55-D7DE-8DBE-862069E1A2F4}" dt="2021-12-04T08:17:05.986" v="4" actId="14100"/>
      <pc:docMkLst>
        <pc:docMk/>
      </pc:docMkLst>
      <pc:sldChg chg="modSp">
        <pc:chgData name="Priyanka Katre" userId="S::priyanka.katre01@student.csulb.edu::7689090c-5e00-4f94-a7d5-27538730ff81" providerId="AD" clId="Web-{E86894DD-0A55-D7DE-8DBE-862069E1A2F4}" dt="2021-12-04T08:17:05.986" v="4" actId="14100"/>
        <pc:sldMkLst>
          <pc:docMk/>
          <pc:sldMk cId="3553631348" sldId="262"/>
        </pc:sldMkLst>
        <pc:picChg chg="mod">
          <ac:chgData name="Priyanka Katre" userId="S::priyanka.katre01@student.csulb.edu::7689090c-5e00-4f94-a7d5-27538730ff81" providerId="AD" clId="Web-{E86894DD-0A55-D7DE-8DBE-862069E1A2F4}" dt="2021-12-04T08:17:05.986" v="4" actId="14100"/>
          <ac:picMkLst>
            <pc:docMk/>
            <pc:sldMk cId="3553631348" sldId="262"/>
            <ac:picMk id="6" creationId="{C124931E-6789-4F0C-9BFC-E1B07B2261B0}"/>
          </ac:picMkLst>
        </pc:picChg>
      </pc:sldChg>
    </pc:docChg>
  </pc:docChgLst>
  <pc:docChgLst>
    <pc:chgData name="Ninh Nguyen" userId="S::ninh.nguyen01@student.csulb.edu::5654e2cd-9a4e-4dac-9e2c-dd43785a55f7" providerId="AD" clId="Web-{8AB55FD7-F466-290C-0810-04B166EDA696}"/>
    <pc:docChg chg="addSld delSld modSld sldOrd">
      <pc:chgData name="Ninh Nguyen" userId="S::ninh.nguyen01@student.csulb.edu::5654e2cd-9a4e-4dac-9e2c-dd43785a55f7" providerId="AD" clId="Web-{8AB55FD7-F466-290C-0810-04B166EDA696}" dt="2021-12-04T02:15:58.932" v="709" actId="14100"/>
      <pc:docMkLst>
        <pc:docMk/>
      </pc:docMkLst>
      <pc:sldChg chg="addSp delSp modSp addAnim">
        <pc:chgData name="Ninh Nguyen" userId="S::ninh.nguyen01@student.csulb.edu::5654e2cd-9a4e-4dac-9e2c-dd43785a55f7" providerId="AD" clId="Web-{8AB55FD7-F466-290C-0810-04B166EDA696}" dt="2021-12-04T01:12:40.096" v="279"/>
        <pc:sldMkLst>
          <pc:docMk/>
          <pc:sldMk cId="1946015023" sldId="258"/>
        </pc:sldMkLst>
        <pc:spChg chg="mod">
          <ac:chgData name="Ninh Nguyen" userId="S::ninh.nguyen01@student.csulb.edu::5654e2cd-9a4e-4dac-9e2c-dd43785a55f7" providerId="AD" clId="Web-{8AB55FD7-F466-290C-0810-04B166EDA696}" dt="2021-12-04T01:12:40.096" v="278"/>
          <ac:spMkLst>
            <pc:docMk/>
            <pc:sldMk cId="1946015023" sldId="258"/>
            <ac:spMk id="2" creationId="{37A7E345-2163-4D02-9346-418FB3649B68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2:40.096" v="278"/>
          <ac:spMkLst>
            <pc:docMk/>
            <pc:sldMk cId="1946015023" sldId="258"/>
            <ac:spMk id="22" creationId="{0BABF38A-8A0D-492E-BD20-6CF4D46B50B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2:40.096" v="278"/>
          <ac:spMkLst>
            <pc:docMk/>
            <pc:sldMk cId="1946015023" sldId="258"/>
            <ac:spMk id="26" creationId="{D6A5485D-4AF6-47BA-8BB1-44D0639B9FA6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2:40.096" v="278"/>
          <ac:spMkLst>
            <pc:docMk/>
            <pc:sldMk cId="1946015023" sldId="258"/>
            <ac:spMk id="28" creationId="{483861B3-77F4-42C4-B257-AF7D1EB5FFDE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2:40.096" v="278"/>
          <ac:spMkLst>
            <pc:docMk/>
            <pc:sldMk cId="1946015023" sldId="258"/>
            <ac:spMk id="30" creationId="{8D2A0DB3-EF43-4032-9B27-954E12CCB688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2:40.096" v="278"/>
          <ac:spMkLst>
            <pc:docMk/>
            <pc:sldMk cId="1946015023" sldId="258"/>
            <ac:spMk id="35" creationId="{0BABF38A-8A0D-492E-BD20-6CF4D46B50B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2:40.096" v="278"/>
          <ac:spMkLst>
            <pc:docMk/>
            <pc:sldMk cId="1946015023" sldId="258"/>
            <ac:spMk id="39" creationId="{94DA0203-BFB4-49DB-A205-51AD7549D42A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2:40.096" v="278"/>
          <ac:spMkLst>
            <pc:docMk/>
            <pc:sldMk cId="1946015023" sldId="258"/>
            <ac:spMk id="41" creationId="{10BFCB1E-89C9-4789-A2D9-52D6C8653F95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2:40.096" v="278"/>
          <ac:spMkLst>
            <pc:docMk/>
            <pc:sldMk cId="1946015023" sldId="258"/>
            <ac:spMk id="43" creationId="{16F61E84-9DCA-4F22-94BC-C901DB49995D}"/>
          </ac:spMkLst>
        </pc:spChg>
        <pc:picChg chg="del">
          <ac:chgData name="Ninh Nguyen" userId="S::ninh.nguyen01@student.csulb.edu::5654e2cd-9a4e-4dac-9e2c-dd43785a55f7" providerId="AD" clId="Web-{8AB55FD7-F466-290C-0810-04B166EDA696}" dt="2021-12-04T01:12:40.096" v="278"/>
          <ac:picMkLst>
            <pc:docMk/>
            <pc:sldMk cId="1946015023" sldId="258"/>
            <ac:picMk id="24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1:12:40.096" v="278"/>
          <ac:picMkLst>
            <pc:docMk/>
            <pc:sldMk cId="1946015023" sldId="258"/>
            <ac:picMk id="37" creationId="{1CB7E8AE-A3AC-4BB7-A5C6-F00EC697B265}"/>
          </ac:picMkLst>
        </pc:picChg>
      </pc:sldChg>
      <pc:sldChg chg="addSp delSp modSp">
        <pc:chgData name="Ninh Nguyen" userId="S::ninh.nguyen01@student.csulb.edu::5654e2cd-9a4e-4dac-9e2c-dd43785a55f7" providerId="AD" clId="Web-{8AB55FD7-F466-290C-0810-04B166EDA696}" dt="2021-12-04T01:11:50.936" v="277" actId="20577"/>
        <pc:sldMkLst>
          <pc:docMk/>
          <pc:sldMk cId="2093780789" sldId="260"/>
        </pc:sldMkLst>
        <pc:spChg chg="mod">
          <ac:chgData name="Ninh Nguyen" userId="S::ninh.nguyen01@student.csulb.edu::5654e2cd-9a4e-4dac-9e2c-dd43785a55f7" providerId="AD" clId="Web-{8AB55FD7-F466-290C-0810-04B166EDA696}" dt="2021-12-04T01:04:23.533" v="1"/>
          <ac:spMkLst>
            <pc:docMk/>
            <pc:sldMk cId="2093780789" sldId="260"/>
            <ac:spMk id="2" creationId="{2DCFC2A7-897B-4FBE-A063-8F175B6CEFBB}"/>
          </ac:spMkLst>
        </pc:spChg>
        <pc:spChg chg="mod">
          <ac:chgData name="Ninh Nguyen" userId="S::ninh.nguyen01@student.csulb.edu::5654e2cd-9a4e-4dac-9e2c-dd43785a55f7" providerId="AD" clId="Web-{8AB55FD7-F466-290C-0810-04B166EDA696}" dt="2021-12-04T01:11:50.936" v="277" actId="20577"/>
          <ac:spMkLst>
            <pc:docMk/>
            <pc:sldMk cId="2093780789" sldId="260"/>
            <ac:spMk id="3" creationId="{BB78B519-02A7-41DC-8421-9106B67F1AFE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04:23.533" v="1"/>
          <ac:spMkLst>
            <pc:docMk/>
            <pc:sldMk cId="2093780789" sldId="260"/>
            <ac:spMk id="8" creationId="{43A9B7B3-F171-4C25-99FC-C54250F0649B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04:23.533" v="1"/>
          <ac:spMkLst>
            <pc:docMk/>
            <pc:sldMk cId="2093780789" sldId="260"/>
            <ac:spMk id="10" creationId="{D2D5C7C5-9C27-4A61-9F57-1857D45320F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04:23.533" v="1"/>
          <ac:spMkLst>
            <pc:docMk/>
            <pc:sldMk cId="2093780789" sldId="260"/>
            <ac:spMk id="12" creationId="{84B9546E-20BE-462C-8BE8-4EBDB46F8651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04:23.533" v="1"/>
          <ac:spMkLst>
            <pc:docMk/>
            <pc:sldMk cId="2093780789" sldId="260"/>
            <ac:spMk id="14" creationId="{DFE5D2E8-C366-48AC-97AE-18C67E4EF969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04:23.533" v="1"/>
          <ac:spMkLst>
            <pc:docMk/>
            <pc:sldMk cId="2093780789" sldId="260"/>
            <ac:spMk id="19" creationId="{8651CFA9-6065-4243-AC48-858E359780B1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04:23.533" v="1"/>
          <ac:spMkLst>
            <pc:docMk/>
            <pc:sldMk cId="2093780789" sldId="260"/>
            <ac:spMk id="21" creationId="{37962AE0-6A1C-4B76-9D52-10E5E6D7D3BB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04:23.533" v="1"/>
          <ac:spMkLst>
            <pc:docMk/>
            <pc:sldMk cId="2093780789" sldId="260"/>
            <ac:spMk id="23" creationId="{027CAEDE-D92D-4745-8749-71019415A797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04:23.533" v="1"/>
          <ac:spMkLst>
            <pc:docMk/>
            <pc:sldMk cId="2093780789" sldId="260"/>
            <ac:spMk id="25" creationId="{00C96CB6-3880-40E6-A4BF-F64E7D1E4295}"/>
          </ac:spMkLst>
        </pc:spChg>
      </pc:sldChg>
      <pc:sldChg chg="addSp delSp modSp">
        <pc:chgData name="Ninh Nguyen" userId="S::ninh.nguyen01@student.csulb.edu::5654e2cd-9a4e-4dac-9e2c-dd43785a55f7" providerId="AD" clId="Web-{8AB55FD7-F466-290C-0810-04B166EDA696}" dt="2021-12-04T02:05:29.074" v="647" actId="14100"/>
        <pc:sldMkLst>
          <pc:docMk/>
          <pc:sldMk cId="3553631348" sldId="262"/>
        </pc:sldMkLst>
        <pc:spChg chg="mod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2" creationId="{8AF90C42-B6A3-4060-BA37-42015ABA7755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25" creationId="{0BABF38A-8A0D-492E-BD20-6CF4D46B50B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27" creationId="{DE61FBD7-E37C-4B38-BE44-A6D4978D7486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29" creationId="{34F8020C-60BB-4357-8207-13221A99AE19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31" creationId="{392BFCFE-FD78-4EDF-BEFE-CC444DC5F307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33" creationId="{3A02D46F-C48E-4461-A19B-D244194F5480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40" creationId="{5AA6453C-5851-46D8-A790-031DA34DB81E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45" creationId="{0BABF38A-8A0D-492E-BD20-6CF4D46B50B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49" creationId="{F1174801-1395-44C5-9B00-CCAC45C056E7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51" creationId="{8DBEE602-02D2-420A-AFC1-438A1699A5E5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53" creationId="{B3FAB79E-1E1B-4287-B4EA-26E497404C89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4:42.501" v="635"/>
          <ac:spMkLst>
            <pc:docMk/>
            <pc:sldMk cId="3553631348" sldId="262"/>
            <ac:spMk id="55" creationId="{A22256D1-A993-4D2E-943C-2E87F8BFC629}"/>
          </ac:spMkLst>
        </pc:spChg>
        <pc:picChg chg="mod">
          <ac:chgData name="Ninh Nguyen" userId="S::ninh.nguyen01@student.csulb.edu::5654e2cd-9a4e-4dac-9e2c-dd43785a55f7" providerId="AD" clId="Web-{8AB55FD7-F466-290C-0810-04B166EDA696}" dt="2021-12-04T02:05:29.074" v="647" actId="14100"/>
          <ac:picMkLst>
            <pc:docMk/>
            <pc:sldMk cId="3553631348" sldId="262"/>
            <ac:picMk id="6" creationId="{C124931E-6789-4F0C-9BFC-E1B07B2261B0}"/>
          </ac:picMkLst>
        </pc:picChg>
        <pc:picChg chg="del">
          <ac:chgData name="Ninh Nguyen" userId="S::ninh.nguyen01@student.csulb.edu::5654e2cd-9a4e-4dac-9e2c-dd43785a55f7" providerId="AD" clId="Web-{8AB55FD7-F466-290C-0810-04B166EDA696}" dt="2021-12-04T01:54:42.501" v="635"/>
          <ac:picMkLst>
            <pc:docMk/>
            <pc:sldMk cId="3553631348" sldId="262"/>
            <ac:picMk id="26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1:54:42.501" v="635"/>
          <ac:picMkLst>
            <pc:docMk/>
            <pc:sldMk cId="3553631348" sldId="262"/>
            <ac:picMk id="47" creationId="{1CB7E8AE-A3AC-4BB7-A5C6-F00EC697B265}"/>
          </ac:picMkLst>
        </pc:picChg>
      </pc:sldChg>
      <pc:sldChg chg="addSp delSp modSp">
        <pc:chgData name="Ninh Nguyen" userId="S::ninh.nguyen01@student.csulb.edu::5654e2cd-9a4e-4dac-9e2c-dd43785a55f7" providerId="AD" clId="Web-{8AB55FD7-F466-290C-0810-04B166EDA696}" dt="2021-12-04T02:08:36.274" v="660"/>
        <pc:sldMkLst>
          <pc:docMk/>
          <pc:sldMk cId="2815024618" sldId="263"/>
        </pc:sldMkLst>
        <pc:spChg chg="mod ord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2" creationId="{92C3BE3B-FFAC-47C0-9A35-8D15CF27AE8C}"/>
          </ac:spMkLst>
        </pc:spChg>
        <pc:spChg chg="add mod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5" creationId="{32223685-1867-4913-9091-04E1D6CC2A7E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8" creationId="{0BABF38A-8A0D-492E-BD20-6CF4D46B50B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12" creationId="{2D924463-4DB7-437D-85B1-7EE5042DE522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14" creationId="{9F108545-2EA9-4B3E-915B-295949608005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16" creationId="{A232D1C9-8AD3-453F-948D-966B7A11B77A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18" creationId="{F4ACD4D7-3FA3-4106-AFB4-55B58A02ED08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23" creationId="{0BABF38A-8A0D-492E-BD20-6CF4D46B50B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27" creationId="{55D20674-CF0C-4687-81B6-A613F871AF46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29" creationId="{033F8A2C-3D6E-460E-BB96-D7F308A35522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8:36.274" v="660"/>
          <ac:spMkLst>
            <pc:docMk/>
            <pc:sldMk cId="2815024618" sldId="263"/>
            <ac:spMk id="31" creationId="{8D2A0DB3-EF43-4032-9B27-954E12CCB688}"/>
          </ac:spMkLst>
        </pc:spChg>
        <pc:picChg chg="add del mod ord">
          <ac:chgData name="Ninh Nguyen" userId="S::ninh.nguyen01@student.csulb.edu::5654e2cd-9a4e-4dac-9e2c-dd43785a55f7" providerId="AD" clId="Web-{8AB55FD7-F466-290C-0810-04B166EDA696}" dt="2021-12-04T02:07:45.505" v="651"/>
          <ac:picMkLst>
            <pc:docMk/>
            <pc:sldMk cId="2815024618" sldId="263"/>
            <ac:picMk id="3" creationId="{FE75BB10-B683-4036-9444-B222FD09A19B}"/>
          </ac:picMkLst>
        </pc:picChg>
        <pc:picChg chg="add mod">
          <ac:chgData name="Ninh Nguyen" userId="S::ninh.nguyen01@student.csulb.edu::5654e2cd-9a4e-4dac-9e2c-dd43785a55f7" providerId="AD" clId="Web-{8AB55FD7-F466-290C-0810-04B166EDA696}" dt="2021-12-04T02:08:36.274" v="660"/>
          <ac:picMkLst>
            <pc:docMk/>
            <pc:sldMk cId="2815024618" sldId="263"/>
            <ac:picMk id="4" creationId="{4DAF9CA5-FB57-4D94-8A4E-EC12B8101CBB}"/>
          </ac:picMkLst>
        </pc:picChg>
        <pc:picChg chg="del">
          <ac:chgData name="Ninh Nguyen" userId="S::ninh.nguyen01@student.csulb.edu::5654e2cd-9a4e-4dac-9e2c-dd43785a55f7" providerId="AD" clId="Web-{8AB55FD7-F466-290C-0810-04B166EDA696}" dt="2021-12-04T02:08:36.274" v="660"/>
          <ac:picMkLst>
            <pc:docMk/>
            <pc:sldMk cId="2815024618" sldId="263"/>
            <ac:picMk id="10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2:08:36.274" v="660"/>
          <ac:picMkLst>
            <pc:docMk/>
            <pc:sldMk cId="2815024618" sldId="263"/>
            <ac:picMk id="25" creationId="{1CB7E8AE-A3AC-4BB7-A5C6-F00EC697B265}"/>
          </ac:picMkLst>
        </pc:picChg>
      </pc:sldChg>
      <pc:sldChg chg="addSp delSp modSp addAnim">
        <pc:chgData name="Ninh Nguyen" userId="S::ninh.nguyen01@student.csulb.edu::5654e2cd-9a4e-4dac-9e2c-dd43785a55f7" providerId="AD" clId="Web-{8AB55FD7-F466-290C-0810-04B166EDA696}" dt="2021-12-04T02:11:15.659" v="681"/>
        <pc:sldMkLst>
          <pc:docMk/>
          <pc:sldMk cId="3897255664" sldId="265"/>
        </pc:sldMkLst>
        <pc:spChg chg="mod ord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2" creationId="{063C0DAD-F3FD-4D64-A95F-8DAAE04F4021}"/>
          </ac:spMkLst>
        </pc:spChg>
        <pc:spChg chg="add mod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4" creationId="{780765A9-E588-4920-BDE8-BCDE0658DAAC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8" creationId="{0BABF38A-8A0D-492E-BD20-6CF4D46B50B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12" creationId="{2D924463-4DB7-437D-85B1-7EE5042DE522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14" creationId="{9F108545-2EA9-4B3E-915B-295949608005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16" creationId="{A232D1C9-8AD3-453F-948D-966B7A11B77A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18" creationId="{F4ACD4D7-3FA3-4106-AFB4-55B58A02ED08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23" creationId="{0BABF38A-8A0D-492E-BD20-6CF4D46B50B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27" creationId="{D6A5485D-4AF6-47BA-8BB1-44D0639B9FA6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29" creationId="{483861B3-77F4-42C4-B257-AF7D1EB5FFDE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11:15.659" v="680"/>
          <ac:spMkLst>
            <pc:docMk/>
            <pc:sldMk cId="3897255664" sldId="265"/>
            <ac:spMk id="31" creationId="{8D2A0DB3-EF43-4032-9B27-954E12CCB688}"/>
          </ac:spMkLst>
        </pc:spChg>
        <pc:picChg chg="add mod">
          <ac:chgData name="Ninh Nguyen" userId="S::ninh.nguyen01@student.csulb.edu::5654e2cd-9a4e-4dac-9e2c-dd43785a55f7" providerId="AD" clId="Web-{8AB55FD7-F466-290C-0810-04B166EDA696}" dt="2021-12-04T02:11:15.659" v="680"/>
          <ac:picMkLst>
            <pc:docMk/>
            <pc:sldMk cId="3897255664" sldId="265"/>
            <ac:picMk id="3" creationId="{C43CF599-BF7B-4FCF-BD72-CE68A7444018}"/>
          </ac:picMkLst>
        </pc:picChg>
        <pc:picChg chg="del">
          <ac:chgData name="Ninh Nguyen" userId="S::ninh.nguyen01@student.csulb.edu::5654e2cd-9a4e-4dac-9e2c-dd43785a55f7" providerId="AD" clId="Web-{8AB55FD7-F466-290C-0810-04B166EDA696}" dt="2021-12-04T02:11:15.659" v="680"/>
          <ac:picMkLst>
            <pc:docMk/>
            <pc:sldMk cId="3897255664" sldId="265"/>
            <ac:picMk id="10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2:11:15.659" v="680"/>
          <ac:picMkLst>
            <pc:docMk/>
            <pc:sldMk cId="3897255664" sldId="265"/>
            <ac:picMk id="25" creationId="{1CB7E8AE-A3AC-4BB7-A5C6-F00EC697B265}"/>
          </ac:picMkLst>
        </pc:picChg>
      </pc:sldChg>
      <pc:sldChg chg="addSp delSp modSp">
        <pc:chgData name="Ninh Nguyen" userId="S::ninh.nguyen01@student.csulb.edu::5654e2cd-9a4e-4dac-9e2c-dd43785a55f7" providerId="AD" clId="Web-{8AB55FD7-F466-290C-0810-04B166EDA696}" dt="2021-12-04T02:15:58.932" v="709" actId="14100"/>
        <pc:sldMkLst>
          <pc:docMk/>
          <pc:sldMk cId="120424792" sldId="266"/>
        </pc:sldMkLst>
        <pc:spChg chg="del">
          <ac:chgData name="Ninh Nguyen" userId="S::ninh.nguyen01@student.csulb.edu::5654e2cd-9a4e-4dac-9e2c-dd43785a55f7" providerId="AD" clId="Web-{8AB55FD7-F466-290C-0810-04B166EDA696}" dt="2021-12-04T02:15:52.291" v="707"/>
          <ac:spMkLst>
            <pc:docMk/>
            <pc:sldMk cId="120424792" sldId="266"/>
            <ac:spMk id="2" creationId="{E4F9EE70-D948-4D30-ADD9-8F8C4542C8EF}"/>
          </ac:spMkLst>
        </pc:spChg>
        <pc:spChg chg="add del mod">
          <ac:chgData name="Ninh Nguyen" userId="S::ninh.nguyen01@student.csulb.edu::5654e2cd-9a4e-4dac-9e2c-dd43785a55f7" providerId="AD" clId="Web-{8AB55FD7-F466-290C-0810-04B166EDA696}" dt="2021-12-04T02:13:10.264" v="689"/>
          <ac:spMkLst>
            <pc:docMk/>
            <pc:sldMk cId="120424792" sldId="266"/>
            <ac:spMk id="5" creationId="{B7DA663E-4D80-43FD-981B-B59E48C98C5D}"/>
          </ac:spMkLst>
        </pc:spChg>
        <pc:spChg chg="add del mod">
          <ac:chgData name="Ninh Nguyen" userId="S::ninh.nguyen01@student.csulb.edu::5654e2cd-9a4e-4dac-9e2c-dd43785a55f7" providerId="AD" clId="Web-{8AB55FD7-F466-290C-0810-04B166EDA696}" dt="2021-12-04T02:15:03.428" v="697"/>
          <ac:spMkLst>
            <pc:docMk/>
            <pc:sldMk cId="120424792" sldId="266"/>
            <ac:spMk id="8" creationId="{DA777C54-2120-49B6-AF98-D9928AA605F6}"/>
          </ac:spMkLst>
        </pc:spChg>
        <pc:spChg chg="add del mod">
          <ac:chgData name="Ninh Nguyen" userId="S::ninh.nguyen01@student.csulb.edu::5654e2cd-9a4e-4dac-9e2c-dd43785a55f7" providerId="AD" clId="Web-{8AB55FD7-F466-290C-0810-04B166EDA696}" dt="2021-12-04T02:15:27.992" v="705"/>
          <ac:spMkLst>
            <pc:docMk/>
            <pc:sldMk cId="120424792" sldId="266"/>
            <ac:spMk id="12" creationId="{D2C593AA-9CCA-4F84-8158-4E347A42CA3F}"/>
          </ac:spMkLst>
        </pc:spChg>
        <pc:spChg chg="add del mod">
          <ac:chgData name="Ninh Nguyen" userId="S::ninh.nguyen01@student.csulb.edu::5654e2cd-9a4e-4dac-9e2c-dd43785a55f7" providerId="AD" clId="Web-{8AB55FD7-F466-290C-0810-04B166EDA696}" dt="2021-12-04T02:15:55.869" v="708"/>
          <ac:spMkLst>
            <pc:docMk/>
            <pc:sldMk cId="120424792" sldId="266"/>
            <ac:spMk id="18" creationId="{7F16734A-14B9-4BA0-A297-F0332AB48F16}"/>
          </ac:spMkLst>
        </pc:spChg>
        <pc:picChg chg="add del mod">
          <ac:chgData name="Ninh Nguyen" userId="S::ninh.nguyen01@student.csulb.edu::5654e2cd-9a4e-4dac-9e2c-dd43785a55f7" providerId="AD" clId="Web-{8AB55FD7-F466-290C-0810-04B166EDA696}" dt="2021-12-04T02:13:10.264" v="690"/>
          <ac:picMkLst>
            <pc:docMk/>
            <pc:sldMk cId="120424792" sldId="266"/>
            <ac:picMk id="3" creationId="{0AA027C3-B6AB-4159-8CB4-8B2A869E98F3}"/>
          </ac:picMkLst>
        </pc:picChg>
        <pc:picChg chg="mod">
          <ac:chgData name="Ninh Nguyen" userId="S::ninh.nguyen01@student.csulb.edu::5654e2cd-9a4e-4dac-9e2c-dd43785a55f7" providerId="AD" clId="Web-{8AB55FD7-F466-290C-0810-04B166EDA696}" dt="2021-12-04T02:15:58.932" v="709" actId="14100"/>
          <ac:picMkLst>
            <pc:docMk/>
            <pc:sldMk cId="120424792" sldId="266"/>
            <ac:picMk id="4" creationId="{696E187C-F553-4F0C-B1A2-8D805184F9FA}"/>
          </ac:picMkLst>
        </pc:picChg>
        <pc:picChg chg="add del mod">
          <ac:chgData name="Ninh Nguyen" userId="S::ninh.nguyen01@student.csulb.edu::5654e2cd-9a4e-4dac-9e2c-dd43785a55f7" providerId="AD" clId="Web-{8AB55FD7-F466-290C-0810-04B166EDA696}" dt="2021-12-04T02:15:03.428" v="698"/>
          <ac:picMkLst>
            <pc:docMk/>
            <pc:sldMk cId="120424792" sldId="266"/>
            <ac:picMk id="7" creationId="{A64C187B-4659-4BC0-AD3D-50638A7966BB}"/>
          </ac:picMkLst>
        </pc:picChg>
        <pc:picChg chg="add del mod">
          <ac:chgData name="Ninh Nguyen" userId="S::ninh.nguyen01@student.csulb.edu::5654e2cd-9a4e-4dac-9e2c-dd43785a55f7" providerId="AD" clId="Web-{8AB55FD7-F466-290C-0810-04B166EDA696}" dt="2021-12-04T02:15:27.992" v="706"/>
          <ac:picMkLst>
            <pc:docMk/>
            <pc:sldMk cId="120424792" sldId="266"/>
            <ac:picMk id="10" creationId="{33E4CE19-FD98-4DBB-9590-93CB11E4820D}"/>
          </ac:picMkLst>
        </pc:picChg>
      </pc:sldChg>
      <pc:sldChg chg="del">
        <pc:chgData name="Ninh Nguyen" userId="S::ninh.nguyen01@student.csulb.edu::5654e2cd-9a4e-4dac-9e2c-dd43785a55f7" providerId="AD" clId="Web-{8AB55FD7-F466-290C-0810-04B166EDA696}" dt="2021-12-04T02:09:37.778" v="669"/>
        <pc:sldMkLst>
          <pc:docMk/>
          <pc:sldMk cId="1835662850" sldId="271"/>
        </pc:sldMkLst>
      </pc:sldChg>
      <pc:sldChg chg="del">
        <pc:chgData name="Ninh Nguyen" userId="S::ninh.nguyen01@student.csulb.edu::5654e2cd-9a4e-4dac-9e2c-dd43785a55f7" providerId="AD" clId="Web-{8AB55FD7-F466-290C-0810-04B166EDA696}" dt="2021-12-04T02:09:38.793" v="670"/>
        <pc:sldMkLst>
          <pc:docMk/>
          <pc:sldMk cId="1285921894" sldId="272"/>
        </pc:sldMkLst>
      </pc:sldChg>
      <pc:sldChg chg="del">
        <pc:chgData name="Ninh Nguyen" userId="S::ninh.nguyen01@student.csulb.edu::5654e2cd-9a4e-4dac-9e2c-dd43785a55f7" providerId="AD" clId="Web-{8AB55FD7-F466-290C-0810-04B166EDA696}" dt="2021-12-04T02:09:39.747" v="671"/>
        <pc:sldMkLst>
          <pc:docMk/>
          <pc:sldMk cId="2953365056" sldId="273"/>
        </pc:sldMkLst>
      </pc:sldChg>
      <pc:sldChg chg="del">
        <pc:chgData name="Ninh Nguyen" userId="S::ninh.nguyen01@student.csulb.edu::5654e2cd-9a4e-4dac-9e2c-dd43785a55f7" providerId="AD" clId="Web-{8AB55FD7-F466-290C-0810-04B166EDA696}" dt="2021-12-04T02:09:40.669" v="672"/>
        <pc:sldMkLst>
          <pc:docMk/>
          <pc:sldMk cId="2189384566" sldId="274"/>
        </pc:sldMkLst>
      </pc:sldChg>
      <pc:sldChg chg="del">
        <pc:chgData name="Ninh Nguyen" userId="S::ninh.nguyen01@student.csulb.edu::5654e2cd-9a4e-4dac-9e2c-dd43785a55f7" providerId="AD" clId="Web-{8AB55FD7-F466-290C-0810-04B166EDA696}" dt="2021-12-04T02:11:20.050" v="682"/>
        <pc:sldMkLst>
          <pc:docMk/>
          <pc:sldMk cId="330065262" sldId="277"/>
        </pc:sldMkLst>
      </pc:sldChg>
      <pc:sldChg chg="del">
        <pc:chgData name="Ninh Nguyen" userId="S::ninh.nguyen01@student.csulb.edu::5654e2cd-9a4e-4dac-9e2c-dd43785a55f7" providerId="AD" clId="Web-{8AB55FD7-F466-290C-0810-04B166EDA696}" dt="2021-12-04T01:57:05.635" v="641"/>
        <pc:sldMkLst>
          <pc:docMk/>
          <pc:sldMk cId="1119992866" sldId="278"/>
        </pc:sldMkLst>
      </pc:sldChg>
      <pc:sldChg chg="addSp delSp modSp">
        <pc:chgData name="Ninh Nguyen" userId="S::ninh.nguyen01@student.csulb.edu::5654e2cd-9a4e-4dac-9e2c-dd43785a55f7" providerId="AD" clId="Web-{8AB55FD7-F466-290C-0810-04B166EDA696}" dt="2021-12-04T01:55:40.051" v="636"/>
        <pc:sldMkLst>
          <pc:docMk/>
          <pc:sldMk cId="4003176757" sldId="279"/>
        </pc:sldMkLst>
        <pc:spChg chg="mod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2" creationId="{063C0DAD-F3FD-4D64-A95F-8DAAE04F4021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8" creationId="{0BABF38A-8A0D-492E-BD20-6CF4D46B50B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12" creationId="{2D924463-4DB7-437D-85B1-7EE5042DE522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14" creationId="{9F108545-2EA9-4B3E-915B-295949608005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16" creationId="{A232D1C9-8AD3-453F-948D-966B7A11B77A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18" creationId="{F4ACD4D7-3FA3-4106-AFB4-55B58A02ED08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25" creationId="{0BABF38A-8A0D-492E-BD20-6CF4D46B50B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29" creationId="{297F7562-DBE2-4729-835D-1486BBB4373A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31" creationId="{DCE0245F-7D4D-413E-940B-1D9D9A171161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33" creationId="{19B97BE4-8A98-49F3-8669-EAAF6D4331D8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5:40.051" v="636"/>
          <ac:spMkLst>
            <pc:docMk/>
            <pc:sldMk cId="4003176757" sldId="279"/>
            <ac:spMk id="35" creationId="{AA090277-9074-44AA-8A49-453BF2C45733}"/>
          </ac:spMkLst>
        </pc:spChg>
        <pc:picChg chg="del">
          <ac:chgData name="Ninh Nguyen" userId="S::ninh.nguyen01@student.csulb.edu::5654e2cd-9a4e-4dac-9e2c-dd43785a55f7" providerId="AD" clId="Web-{8AB55FD7-F466-290C-0810-04B166EDA696}" dt="2021-12-04T01:55:40.051" v="636"/>
          <ac:picMkLst>
            <pc:docMk/>
            <pc:sldMk cId="4003176757" sldId="279"/>
            <ac:picMk id="10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1:55:40.051" v="636"/>
          <ac:picMkLst>
            <pc:docMk/>
            <pc:sldMk cId="4003176757" sldId="279"/>
            <ac:picMk id="22" creationId="{5AEF4DFD-E5DB-4286-90E9-48122A46E762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1:55:40.051" v="636"/>
          <ac:picMkLst>
            <pc:docMk/>
            <pc:sldMk cId="4003176757" sldId="279"/>
            <ac:picMk id="27" creationId="{1CB7E8AE-A3AC-4BB7-A5C6-F00EC697B265}"/>
          </ac:picMkLst>
        </pc:picChg>
      </pc:sldChg>
      <pc:sldChg chg="addSp delSp modSp addAnim">
        <pc:chgData name="Ninh Nguyen" userId="S::ninh.nguyen01@student.csulb.edu::5654e2cd-9a4e-4dac-9e2c-dd43785a55f7" providerId="AD" clId="Web-{8AB55FD7-F466-290C-0810-04B166EDA696}" dt="2021-12-04T02:10:03.076" v="675" actId="14100"/>
        <pc:sldMkLst>
          <pc:docMk/>
          <pc:sldMk cId="144220174" sldId="280"/>
        </pc:sldMkLst>
        <pc:spChg chg="mod">
          <ac:chgData name="Ninh Nguyen" userId="S::ninh.nguyen01@student.csulb.edu::5654e2cd-9a4e-4dac-9e2c-dd43785a55f7" providerId="AD" clId="Web-{8AB55FD7-F466-290C-0810-04B166EDA696}" dt="2021-12-04T02:10:03.076" v="675" actId="14100"/>
          <ac:spMkLst>
            <pc:docMk/>
            <pc:sldMk cId="144220174" sldId="280"/>
            <ac:spMk id="2" creationId="{063C0DAD-F3FD-4D64-A95F-8DAAE04F4021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53.259" v="640"/>
          <ac:spMkLst>
            <pc:docMk/>
            <pc:sldMk cId="144220174" sldId="280"/>
            <ac:spMk id="8" creationId="{0BABF38A-8A0D-492E-BD20-6CF4D46B50B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53.259" v="640"/>
          <ac:spMkLst>
            <pc:docMk/>
            <pc:sldMk cId="144220174" sldId="280"/>
            <ac:spMk id="12" creationId="{2D924463-4DB7-437D-85B1-7EE5042DE522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53.259" v="640"/>
          <ac:spMkLst>
            <pc:docMk/>
            <pc:sldMk cId="144220174" sldId="280"/>
            <ac:spMk id="14" creationId="{9F108545-2EA9-4B3E-915B-295949608005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53.259" v="640"/>
          <ac:spMkLst>
            <pc:docMk/>
            <pc:sldMk cId="144220174" sldId="280"/>
            <ac:spMk id="16" creationId="{A232D1C9-8AD3-453F-948D-966B7A11B77A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53.259" v="640"/>
          <ac:spMkLst>
            <pc:docMk/>
            <pc:sldMk cId="144220174" sldId="280"/>
            <ac:spMk id="18" creationId="{F4ACD4D7-3FA3-4106-AFB4-55B58A02ED08}"/>
          </ac:spMkLst>
        </pc:spChg>
        <pc:spChg chg="add del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23" creationId="{0BABF38A-8A0D-492E-BD20-6CF4D46B50BD}"/>
          </ac:spMkLst>
        </pc:spChg>
        <pc:spChg chg="add del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27" creationId="{26B0FCFA-8A2E-4F10-87BD-34565BD7C39F}"/>
          </ac:spMkLst>
        </pc:spChg>
        <pc:spChg chg="add del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29" creationId="{83B65FFA-2EDB-4641-8B7D-8D5A5517783E}"/>
          </ac:spMkLst>
        </pc:spChg>
        <pc:spChg chg="add del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31" creationId="{2B145B6B-0C0D-455A-986C-C210A43E0F8D}"/>
          </ac:spMkLst>
        </pc:spChg>
        <pc:spChg chg="add del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33" creationId="{C74813CB-BAA2-4F0F-8B4D-D5F6F0653D15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38" creationId="{0BABF38A-8A0D-492E-BD20-6CF4D46B50B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42" creationId="{2D924463-4DB7-437D-85B1-7EE5042DE522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44" creationId="{9F108545-2EA9-4B3E-915B-295949608005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46" creationId="{392BFCFE-FD78-4EDF-BEFE-CC444DC5F307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9:58.795" v="673"/>
          <ac:spMkLst>
            <pc:docMk/>
            <pc:sldMk cId="144220174" sldId="280"/>
            <ac:spMk id="48" creationId="{4572B5A9-5531-4FA5-8C90-295EFED8BFF8}"/>
          </ac:spMkLst>
        </pc:spChg>
        <pc:picChg chg="del">
          <ac:chgData name="Ninh Nguyen" userId="S::ninh.nguyen01@student.csulb.edu::5654e2cd-9a4e-4dac-9e2c-dd43785a55f7" providerId="AD" clId="Web-{8AB55FD7-F466-290C-0810-04B166EDA696}" dt="2021-12-04T01:56:53.259" v="640"/>
          <ac:picMkLst>
            <pc:docMk/>
            <pc:sldMk cId="144220174" sldId="280"/>
            <ac:picMk id="10" creationId="{1CB7E8AE-A3AC-4BB7-A5C6-F00EC697B265}"/>
          </ac:picMkLst>
        </pc:picChg>
        <pc:picChg chg="add del">
          <ac:chgData name="Ninh Nguyen" userId="S::ninh.nguyen01@student.csulb.edu::5654e2cd-9a4e-4dac-9e2c-dd43785a55f7" providerId="AD" clId="Web-{8AB55FD7-F466-290C-0810-04B166EDA696}" dt="2021-12-04T02:09:58.795" v="673"/>
          <ac:picMkLst>
            <pc:docMk/>
            <pc:sldMk cId="144220174" sldId="280"/>
            <ac:picMk id="25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2:09:58.795" v="673"/>
          <ac:picMkLst>
            <pc:docMk/>
            <pc:sldMk cId="144220174" sldId="280"/>
            <ac:picMk id="40" creationId="{1CB7E8AE-A3AC-4BB7-A5C6-F00EC697B265}"/>
          </ac:picMkLst>
        </pc:picChg>
      </pc:sldChg>
      <pc:sldChg chg="addSp delSp modSp add replId">
        <pc:chgData name="Ninh Nguyen" userId="S::ninh.nguyen01@student.csulb.edu::5654e2cd-9a4e-4dac-9e2c-dd43785a55f7" providerId="AD" clId="Web-{8AB55FD7-F466-290C-0810-04B166EDA696}" dt="2021-12-04T01:21:25.770" v="445" actId="14100"/>
        <pc:sldMkLst>
          <pc:docMk/>
          <pc:sldMk cId="1418366236" sldId="282"/>
        </pc:sldMkLst>
        <pc:spChg chg="mod">
          <ac:chgData name="Ninh Nguyen" userId="S::ninh.nguyen01@student.csulb.edu::5654e2cd-9a4e-4dac-9e2c-dd43785a55f7" providerId="AD" clId="Web-{8AB55FD7-F466-290C-0810-04B166EDA696}" dt="2021-12-04T01:14:45.104" v="292" actId="14100"/>
          <ac:spMkLst>
            <pc:docMk/>
            <pc:sldMk cId="1418366236" sldId="282"/>
            <ac:spMk id="2" creationId="{37A7E345-2163-4D02-9346-418FB3649B68}"/>
          </ac:spMkLst>
        </pc:spChg>
        <pc:spChg chg="add mod">
          <ac:chgData name="Ninh Nguyen" userId="S::ninh.nguyen01@student.csulb.edu::5654e2cd-9a4e-4dac-9e2c-dd43785a55f7" providerId="AD" clId="Web-{8AB55FD7-F466-290C-0810-04B166EDA696}" dt="2021-12-04T01:21:25.770" v="445" actId="14100"/>
          <ac:spMkLst>
            <pc:docMk/>
            <pc:sldMk cId="1418366236" sldId="282"/>
            <ac:spMk id="3" creationId="{B1D3CF01-E315-4434-B5A0-AC36ED3544D4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4:11.039" v="287"/>
          <ac:spMkLst>
            <pc:docMk/>
            <pc:sldMk cId="1418366236" sldId="282"/>
            <ac:spMk id="35" creationId="{0BABF38A-8A0D-492E-BD20-6CF4D46B50B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4:11.039" v="287"/>
          <ac:spMkLst>
            <pc:docMk/>
            <pc:sldMk cId="1418366236" sldId="282"/>
            <ac:spMk id="39" creationId="{94DA0203-BFB4-49DB-A205-51AD7549D42A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4:11.039" v="287"/>
          <ac:spMkLst>
            <pc:docMk/>
            <pc:sldMk cId="1418366236" sldId="282"/>
            <ac:spMk id="41" creationId="{10BFCB1E-89C9-4789-A2D9-52D6C8653F95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4:11.039" v="287"/>
          <ac:spMkLst>
            <pc:docMk/>
            <pc:sldMk cId="1418366236" sldId="282"/>
            <ac:spMk id="43" creationId="{16F61E84-9DCA-4F22-94BC-C901DB49995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4:11.039" v="287"/>
          <ac:spMkLst>
            <pc:docMk/>
            <pc:sldMk cId="1418366236" sldId="282"/>
            <ac:spMk id="48" creationId="{0BABF38A-8A0D-492E-BD20-6CF4D46B50B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4:11.039" v="287"/>
          <ac:spMkLst>
            <pc:docMk/>
            <pc:sldMk cId="1418366236" sldId="282"/>
            <ac:spMk id="52" creationId="{729F2144-48B7-4730-955E-365ECED3ABE0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4:11.039" v="287"/>
          <ac:spMkLst>
            <pc:docMk/>
            <pc:sldMk cId="1418366236" sldId="282"/>
            <ac:spMk id="54" creationId="{E765FF50-D2F9-4A4F-86ED-F101E172BA93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4:11.039" v="287"/>
          <ac:spMkLst>
            <pc:docMk/>
            <pc:sldMk cId="1418366236" sldId="282"/>
            <ac:spMk id="56" creationId="{04D834C7-8223-43DA-AA30-E15A1BC7BB4E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4:11.039" v="287"/>
          <ac:spMkLst>
            <pc:docMk/>
            <pc:sldMk cId="1418366236" sldId="282"/>
            <ac:spMk id="58" creationId="{B62DE6C5-8EB8-4E41-B0FF-93563AA4C56C}"/>
          </ac:spMkLst>
        </pc:spChg>
        <pc:picChg chg="mod ord">
          <ac:chgData name="Ninh Nguyen" userId="S::ninh.nguyen01@student.csulb.edu::5654e2cd-9a4e-4dac-9e2c-dd43785a55f7" providerId="AD" clId="Web-{8AB55FD7-F466-290C-0810-04B166EDA696}" dt="2021-12-04T01:14:11.039" v="287"/>
          <ac:picMkLst>
            <pc:docMk/>
            <pc:sldMk cId="1418366236" sldId="282"/>
            <ac:picMk id="5" creationId="{280B4287-211E-447C-B77A-E2B7DAF64B4D}"/>
          </ac:picMkLst>
        </pc:picChg>
        <pc:picChg chg="del">
          <ac:chgData name="Ninh Nguyen" userId="S::ninh.nguyen01@student.csulb.edu::5654e2cd-9a4e-4dac-9e2c-dd43785a55f7" providerId="AD" clId="Web-{8AB55FD7-F466-290C-0810-04B166EDA696}" dt="2021-12-04T01:14:11.039" v="287"/>
          <ac:picMkLst>
            <pc:docMk/>
            <pc:sldMk cId="1418366236" sldId="282"/>
            <ac:picMk id="37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1:14:11.039" v="287"/>
          <ac:picMkLst>
            <pc:docMk/>
            <pc:sldMk cId="1418366236" sldId="282"/>
            <ac:picMk id="50" creationId="{1CB7E8AE-A3AC-4BB7-A5C6-F00EC697B265}"/>
          </ac:picMkLst>
        </pc:picChg>
      </pc:sldChg>
      <pc:sldChg chg="addSp delSp modSp add del ord replId">
        <pc:chgData name="Ninh Nguyen" userId="S::ninh.nguyen01@student.csulb.edu::5654e2cd-9a4e-4dac-9e2c-dd43785a55f7" providerId="AD" clId="Web-{8AB55FD7-F466-290C-0810-04B166EDA696}" dt="2021-12-04T01:13:46.678" v="285"/>
        <pc:sldMkLst>
          <pc:docMk/>
          <pc:sldMk cId="4175991131" sldId="282"/>
        </pc:sldMkLst>
        <pc:spChg chg="mod">
          <ac:chgData name="Ninh Nguyen" userId="S::ninh.nguyen01@student.csulb.edu::5654e2cd-9a4e-4dac-9e2c-dd43785a55f7" providerId="AD" clId="Web-{8AB55FD7-F466-290C-0810-04B166EDA696}" dt="2021-12-04T01:13:30.552" v="282"/>
          <ac:spMkLst>
            <pc:docMk/>
            <pc:sldMk cId="4175991131" sldId="282"/>
            <ac:spMk id="2" creationId="{2DCFC2A7-897B-4FBE-A063-8F175B6CEFBB}"/>
          </ac:spMkLst>
        </pc:spChg>
        <pc:spChg chg="mod">
          <ac:chgData name="Ninh Nguyen" userId="S::ninh.nguyen01@student.csulb.edu::5654e2cd-9a4e-4dac-9e2c-dd43785a55f7" providerId="AD" clId="Web-{8AB55FD7-F466-290C-0810-04B166EDA696}" dt="2021-12-04T01:13:41.318" v="284" actId="20577"/>
          <ac:spMkLst>
            <pc:docMk/>
            <pc:sldMk cId="4175991131" sldId="282"/>
            <ac:spMk id="3" creationId="{BB78B519-02A7-41DC-8421-9106B67F1AFE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3:30.552" v="282"/>
          <ac:spMkLst>
            <pc:docMk/>
            <pc:sldMk cId="4175991131" sldId="282"/>
            <ac:spMk id="19" creationId="{8651CFA9-6065-4243-AC48-858E359780B1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3:30.552" v="282"/>
          <ac:spMkLst>
            <pc:docMk/>
            <pc:sldMk cId="4175991131" sldId="282"/>
            <ac:spMk id="21" creationId="{37962AE0-6A1C-4B76-9D52-10E5E6D7D3BB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3:30.552" v="282"/>
          <ac:spMkLst>
            <pc:docMk/>
            <pc:sldMk cId="4175991131" sldId="282"/>
            <ac:spMk id="23" creationId="{027CAEDE-D92D-4745-8749-71019415A797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13:30.552" v="282"/>
          <ac:spMkLst>
            <pc:docMk/>
            <pc:sldMk cId="4175991131" sldId="282"/>
            <ac:spMk id="25" creationId="{00C96CB6-3880-40E6-A4BF-F64E7D1E4295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3:30.552" v="282"/>
          <ac:spMkLst>
            <pc:docMk/>
            <pc:sldMk cId="4175991131" sldId="282"/>
            <ac:spMk id="30" creationId="{43A9B7B3-F171-4C25-99FC-C54250F0649B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3:30.552" v="282"/>
          <ac:spMkLst>
            <pc:docMk/>
            <pc:sldMk cId="4175991131" sldId="282"/>
            <ac:spMk id="32" creationId="{D2D5C7C5-9C27-4A61-9F57-1857D45320F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3:30.552" v="282"/>
          <ac:spMkLst>
            <pc:docMk/>
            <pc:sldMk cId="4175991131" sldId="282"/>
            <ac:spMk id="34" creationId="{84B9546E-20BE-462C-8BE8-4EBDB46F8651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13:30.552" v="282"/>
          <ac:spMkLst>
            <pc:docMk/>
            <pc:sldMk cId="4175991131" sldId="282"/>
            <ac:spMk id="36" creationId="{DFE5D2E8-C366-48AC-97AE-18C67E4EF969}"/>
          </ac:spMkLst>
        </pc:spChg>
      </pc:sldChg>
      <pc:sldChg chg="modSp add replId">
        <pc:chgData name="Ninh Nguyen" userId="S::ninh.nguyen01@student.csulb.edu::5654e2cd-9a4e-4dac-9e2c-dd43785a55f7" providerId="AD" clId="Web-{8AB55FD7-F466-290C-0810-04B166EDA696}" dt="2021-12-04T01:40:43.243" v="634" actId="20577"/>
        <pc:sldMkLst>
          <pc:docMk/>
          <pc:sldMk cId="43930585" sldId="283"/>
        </pc:sldMkLst>
        <pc:spChg chg="mod">
          <ac:chgData name="Ninh Nguyen" userId="S::ninh.nguyen01@student.csulb.edu::5654e2cd-9a4e-4dac-9e2c-dd43785a55f7" providerId="AD" clId="Web-{8AB55FD7-F466-290C-0810-04B166EDA696}" dt="2021-12-04T01:40:43.243" v="634" actId="20577"/>
          <ac:spMkLst>
            <pc:docMk/>
            <pc:sldMk cId="43930585" sldId="283"/>
            <ac:spMk id="3" creationId="{B1D3CF01-E315-4434-B5A0-AC36ED3544D4}"/>
          </ac:spMkLst>
        </pc:spChg>
      </pc:sldChg>
      <pc:sldChg chg="add del replId">
        <pc:chgData name="Ninh Nguyen" userId="S::ninh.nguyen01@student.csulb.edu::5654e2cd-9a4e-4dac-9e2c-dd43785a55f7" providerId="AD" clId="Web-{8AB55FD7-F466-290C-0810-04B166EDA696}" dt="2021-12-04T01:14:54.557" v="296"/>
        <pc:sldMkLst>
          <pc:docMk/>
          <pc:sldMk cId="1877137029" sldId="283"/>
        </pc:sldMkLst>
      </pc:sldChg>
      <pc:sldChg chg="addSp delSp modSp add ord replId">
        <pc:chgData name="Ninh Nguyen" userId="S::ninh.nguyen01@student.csulb.edu::5654e2cd-9a4e-4dac-9e2c-dd43785a55f7" providerId="AD" clId="Web-{8AB55FD7-F466-290C-0810-04B166EDA696}" dt="2021-12-04T01:56:25.289" v="639"/>
        <pc:sldMkLst>
          <pc:docMk/>
          <pc:sldMk cId="2429653220" sldId="284"/>
        </pc:sldMkLst>
        <pc:spChg chg="mod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2" creationId="{92C3BE3B-FFAC-47C0-9A35-8D15CF27AE8C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8" creationId="{0BABF38A-8A0D-492E-BD20-6CF4D46B50B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12" creationId="{2D924463-4DB7-437D-85B1-7EE5042DE522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14" creationId="{9F108545-2EA9-4B3E-915B-295949608005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16" creationId="{A232D1C9-8AD3-453F-948D-966B7A11B77A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18" creationId="{F4ACD4D7-3FA3-4106-AFB4-55B58A02ED08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23" creationId="{0BABF38A-8A0D-492E-BD20-6CF4D46B50B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27" creationId="{2D924463-4DB7-437D-85B1-7EE5042DE522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29" creationId="{9F108545-2EA9-4B3E-915B-295949608005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31" creationId="{392BFCFE-FD78-4EDF-BEFE-CC444DC5F307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1:56:25.289" v="639"/>
          <ac:spMkLst>
            <pc:docMk/>
            <pc:sldMk cId="2429653220" sldId="284"/>
            <ac:spMk id="33" creationId="{4572B5A9-5531-4FA5-8C90-295EFED8BFF8}"/>
          </ac:spMkLst>
        </pc:spChg>
        <pc:picChg chg="del">
          <ac:chgData name="Ninh Nguyen" userId="S::ninh.nguyen01@student.csulb.edu::5654e2cd-9a4e-4dac-9e2c-dd43785a55f7" providerId="AD" clId="Web-{8AB55FD7-F466-290C-0810-04B166EDA696}" dt="2021-12-04T01:56:25.289" v="639"/>
          <ac:picMkLst>
            <pc:docMk/>
            <pc:sldMk cId="2429653220" sldId="284"/>
            <ac:picMk id="10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1:56:25.289" v="639"/>
          <ac:picMkLst>
            <pc:docMk/>
            <pc:sldMk cId="2429653220" sldId="284"/>
            <ac:picMk id="25" creationId="{1CB7E8AE-A3AC-4BB7-A5C6-F00EC697B265}"/>
          </ac:picMkLst>
        </pc:picChg>
      </pc:sldChg>
      <pc:sldChg chg="addSp delSp modSp add replId">
        <pc:chgData name="Ninh Nguyen" userId="S::ninh.nguyen01@student.csulb.edu::5654e2cd-9a4e-4dac-9e2c-dd43785a55f7" providerId="AD" clId="Web-{8AB55FD7-F466-290C-0810-04B166EDA696}" dt="2021-12-04T02:09:29.449" v="665"/>
        <pc:sldMkLst>
          <pc:docMk/>
          <pc:sldMk cId="2833407648" sldId="285"/>
        </pc:sldMkLst>
        <pc:spChg chg="mod">
          <ac:chgData name="Ninh Nguyen" userId="S::ninh.nguyen01@student.csulb.edu::5654e2cd-9a4e-4dac-9e2c-dd43785a55f7" providerId="AD" clId="Web-{8AB55FD7-F466-290C-0810-04B166EDA696}" dt="2021-12-04T02:09:29.449" v="665"/>
          <ac:spMkLst>
            <pc:docMk/>
            <pc:sldMk cId="2833407648" sldId="285"/>
            <ac:spMk id="2" creationId="{92C3BE3B-FFAC-47C0-9A35-8D15CF27AE8C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09:29.449" v="665"/>
          <ac:spMkLst>
            <pc:docMk/>
            <pc:sldMk cId="2833407648" sldId="285"/>
            <ac:spMk id="23" creationId="{0BABF38A-8A0D-492E-BD20-6CF4D46B50BD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09:29.449" v="665"/>
          <ac:spMkLst>
            <pc:docMk/>
            <pc:sldMk cId="2833407648" sldId="285"/>
            <ac:spMk id="27" creationId="{55D20674-CF0C-4687-81B6-A613F871AF46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09:29.449" v="665"/>
          <ac:spMkLst>
            <pc:docMk/>
            <pc:sldMk cId="2833407648" sldId="285"/>
            <ac:spMk id="29" creationId="{033F8A2C-3D6E-460E-BB96-D7F308A35522}"/>
          </ac:spMkLst>
        </pc:spChg>
        <pc:spChg chg="del">
          <ac:chgData name="Ninh Nguyen" userId="S::ninh.nguyen01@student.csulb.edu::5654e2cd-9a4e-4dac-9e2c-dd43785a55f7" providerId="AD" clId="Web-{8AB55FD7-F466-290C-0810-04B166EDA696}" dt="2021-12-04T02:09:29.449" v="665"/>
          <ac:spMkLst>
            <pc:docMk/>
            <pc:sldMk cId="2833407648" sldId="285"/>
            <ac:spMk id="31" creationId="{8D2A0DB3-EF43-4032-9B27-954E12CCB688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9:29.449" v="665"/>
          <ac:spMkLst>
            <pc:docMk/>
            <pc:sldMk cId="2833407648" sldId="285"/>
            <ac:spMk id="36" creationId="{0BABF38A-8A0D-492E-BD20-6CF4D46B50BD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9:29.449" v="665"/>
          <ac:spMkLst>
            <pc:docMk/>
            <pc:sldMk cId="2833407648" sldId="285"/>
            <ac:spMk id="40" creationId="{D6A5485D-4AF6-47BA-8BB1-44D0639B9FA6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9:29.449" v="665"/>
          <ac:spMkLst>
            <pc:docMk/>
            <pc:sldMk cId="2833407648" sldId="285"/>
            <ac:spMk id="42" creationId="{483861B3-77F4-42C4-B257-AF7D1EB5FFDE}"/>
          </ac:spMkLst>
        </pc:spChg>
        <pc:spChg chg="add">
          <ac:chgData name="Ninh Nguyen" userId="S::ninh.nguyen01@student.csulb.edu::5654e2cd-9a4e-4dac-9e2c-dd43785a55f7" providerId="AD" clId="Web-{8AB55FD7-F466-290C-0810-04B166EDA696}" dt="2021-12-04T02:09:29.449" v="665"/>
          <ac:spMkLst>
            <pc:docMk/>
            <pc:sldMk cId="2833407648" sldId="285"/>
            <ac:spMk id="44" creationId="{8D2A0DB3-EF43-4032-9B27-954E12CCB688}"/>
          </ac:spMkLst>
        </pc:spChg>
        <pc:picChg chg="mod">
          <ac:chgData name="Ninh Nguyen" userId="S::ninh.nguyen01@student.csulb.edu::5654e2cd-9a4e-4dac-9e2c-dd43785a55f7" providerId="AD" clId="Web-{8AB55FD7-F466-290C-0810-04B166EDA696}" dt="2021-12-04T02:09:29.449" v="665"/>
          <ac:picMkLst>
            <pc:docMk/>
            <pc:sldMk cId="2833407648" sldId="285"/>
            <ac:picMk id="4" creationId="{4DAF9CA5-FB57-4D94-8A4E-EC12B8101CBB}"/>
          </ac:picMkLst>
        </pc:picChg>
        <pc:picChg chg="del">
          <ac:chgData name="Ninh Nguyen" userId="S::ninh.nguyen01@student.csulb.edu::5654e2cd-9a4e-4dac-9e2c-dd43785a55f7" providerId="AD" clId="Web-{8AB55FD7-F466-290C-0810-04B166EDA696}" dt="2021-12-04T02:09:29.449" v="665"/>
          <ac:picMkLst>
            <pc:docMk/>
            <pc:sldMk cId="2833407648" sldId="285"/>
            <ac:picMk id="25" creationId="{1CB7E8AE-A3AC-4BB7-A5C6-F00EC697B265}"/>
          </ac:picMkLst>
        </pc:picChg>
        <pc:picChg chg="add">
          <ac:chgData name="Ninh Nguyen" userId="S::ninh.nguyen01@student.csulb.edu::5654e2cd-9a4e-4dac-9e2c-dd43785a55f7" providerId="AD" clId="Web-{8AB55FD7-F466-290C-0810-04B166EDA696}" dt="2021-12-04T02:09:29.449" v="665"/>
          <ac:picMkLst>
            <pc:docMk/>
            <pc:sldMk cId="2833407648" sldId="285"/>
            <ac:picMk id="38" creationId="{1CB7E8AE-A3AC-4BB7-A5C6-F00EC697B265}"/>
          </ac:picMkLst>
        </pc:picChg>
      </pc:sldChg>
      <pc:sldChg chg="add del replId">
        <pc:chgData name="Ninh Nguyen" userId="S::ninh.nguyen01@student.csulb.edu::5654e2cd-9a4e-4dac-9e2c-dd43785a55f7" providerId="AD" clId="Web-{8AB55FD7-F466-290C-0810-04B166EDA696}" dt="2021-12-04T02:09:36.762" v="668"/>
        <pc:sldMkLst>
          <pc:docMk/>
          <pc:sldMk cId="2699010753" sldId="286"/>
        </pc:sldMkLst>
      </pc:sldChg>
      <pc:sldChg chg="add del replId">
        <pc:chgData name="Ninh Nguyen" userId="S::ninh.nguyen01@student.csulb.edu::5654e2cd-9a4e-4dac-9e2c-dd43785a55f7" providerId="AD" clId="Web-{8AB55FD7-F466-290C-0810-04B166EDA696}" dt="2021-12-04T02:09:35.512" v="667"/>
        <pc:sldMkLst>
          <pc:docMk/>
          <pc:sldMk cId="1676234835" sldId="287"/>
        </pc:sldMkLst>
      </pc:sldChg>
      <pc:sldChg chg="add del replId">
        <pc:chgData name="Ninh Nguyen" userId="S::ninh.nguyen01@student.csulb.edu::5654e2cd-9a4e-4dac-9e2c-dd43785a55f7" providerId="AD" clId="Web-{8AB55FD7-F466-290C-0810-04B166EDA696}" dt="2021-12-04T02:09:34.449" v="666"/>
        <pc:sldMkLst>
          <pc:docMk/>
          <pc:sldMk cId="3849248575" sldId="288"/>
        </pc:sldMkLst>
      </pc:sldChg>
    </pc:docChg>
  </pc:docChgLst>
  <pc:docChgLst>
    <pc:chgData name="Chakrapani Suresh" userId="S::chakrapani.suresh01@student.csulb.edu::5bc8953a-3c76-44ad-8fd6-838393e36dd3" providerId="AD" clId="Web-{5A802819-930F-129D-0AA4-682C0F6B1A7B}"/>
    <pc:docChg chg="addSld delSld modSld">
      <pc:chgData name="Chakrapani Suresh" userId="S::chakrapani.suresh01@student.csulb.edu::5bc8953a-3c76-44ad-8fd6-838393e36dd3" providerId="AD" clId="Web-{5A802819-930F-129D-0AA4-682C0F6B1A7B}" dt="2021-12-04T18:35:46.972" v="169"/>
      <pc:docMkLst>
        <pc:docMk/>
      </pc:docMkLst>
      <pc:sldChg chg="modSp">
        <pc:chgData name="Chakrapani Suresh" userId="S::chakrapani.suresh01@student.csulb.edu::5bc8953a-3c76-44ad-8fd6-838393e36dd3" providerId="AD" clId="Web-{5A802819-930F-129D-0AA4-682C0F6B1A7B}" dt="2021-12-04T18:22:16.312" v="155" actId="20577"/>
        <pc:sldMkLst>
          <pc:docMk/>
          <pc:sldMk cId="2348818078" sldId="259"/>
        </pc:sldMkLst>
        <pc:graphicFrameChg chg="modGraphic">
          <ac:chgData name="Chakrapani Suresh" userId="S::chakrapani.suresh01@student.csulb.edu::5bc8953a-3c76-44ad-8fd6-838393e36dd3" providerId="AD" clId="Web-{5A802819-930F-129D-0AA4-682C0F6B1A7B}" dt="2021-12-04T18:22:16.312" v="155" actId="20577"/>
          <ac:graphicFrameMkLst>
            <pc:docMk/>
            <pc:sldMk cId="2348818078" sldId="259"/>
            <ac:graphicFrameMk id="5" creationId="{C374EF77-40EC-4F30-85AB-7408B969A3DE}"/>
          </ac:graphicFrameMkLst>
        </pc:graphicFrameChg>
      </pc:sldChg>
      <pc:sldChg chg="modSp">
        <pc:chgData name="Chakrapani Suresh" userId="S::chakrapani.suresh01@student.csulb.edu::5bc8953a-3c76-44ad-8fd6-838393e36dd3" providerId="AD" clId="Web-{5A802819-930F-129D-0AA4-682C0F6B1A7B}" dt="2021-12-04T17:35:25.727" v="1" actId="14100"/>
        <pc:sldMkLst>
          <pc:docMk/>
          <pc:sldMk cId="144220174" sldId="280"/>
        </pc:sldMkLst>
        <pc:graphicFrameChg chg="mod">
          <ac:chgData name="Chakrapani Suresh" userId="S::chakrapani.suresh01@student.csulb.edu::5bc8953a-3c76-44ad-8fd6-838393e36dd3" providerId="AD" clId="Web-{5A802819-930F-129D-0AA4-682C0F6B1A7B}" dt="2021-12-04T17:35:25.727" v="1" actId="14100"/>
          <ac:graphicFrameMkLst>
            <pc:docMk/>
            <pc:sldMk cId="144220174" sldId="280"/>
            <ac:graphicFrameMk id="50" creationId="{3623408A-BCD1-4D28-9DB2-3D59E405DEB6}"/>
          </ac:graphicFrameMkLst>
        </pc:graphicFrameChg>
      </pc:sldChg>
      <pc:sldChg chg="modSp">
        <pc:chgData name="Chakrapani Suresh" userId="S::chakrapani.suresh01@student.csulb.edu::5bc8953a-3c76-44ad-8fd6-838393e36dd3" providerId="AD" clId="Web-{5A802819-930F-129D-0AA4-682C0F6B1A7B}" dt="2021-12-04T18:14:57.646" v="120" actId="20577"/>
        <pc:sldMkLst>
          <pc:docMk/>
          <pc:sldMk cId="747899762" sldId="289"/>
        </pc:sldMkLst>
        <pc:graphicFrameChg chg="mod modGraphic">
          <ac:chgData name="Chakrapani Suresh" userId="S::chakrapani.suresh01@student.csulb.edu::5bc8953a-3c76-44ad-8fd6-838393e36dd3" providerId="AD" clId="Web-{5A802819-930F-129D-0AA4-682C0F6B1A7B}" dt="2021-12-04T18:14:57.646" v="120" actId="20577"/>
          <ac:graphicFrameMkLst>
            <pc:docMk/>
            <pc:sldMk cId="747899762" sldId="289"/>
            <ac:graphicFrameMk id="5" creationId="{B7F70107-BE5D-4B9F-B12A-DED40EEBC3B4}"/>
          </ac:graphicFrameMkLst>
        </pc:graphicFrameChg>
      </pc:sldChg>
      <pc:sldChg chg="modSp new del">
        <pc:chgData name="Chakrapani Suresh" userId="S::chakrapani.suresh01@student.csulb.edu::5bc8953a-3c76-44ad-8fd6-838393e36dd3" providerId="AD" clId="Web-{5A802819-930F-129D-0AA4-682C0F6B1A7B}" dt="2021-12-04T18:35:46.972" v="169"/>
        <pc:sldMkLst>
          <pc:docMk/>
          <pc:sldMk cId="582324926" sldId="292"/>
        </pc:sldMkLst>
        <pc:spChg chg="mod">
          <ac:chgData name="Chakrapani Suresh" userId="S::chakrapani.suresh01@student.csulb.edu::5bc8953a-3c76-44ad-8fd6-838393e36dd3" providerId="AD" clId="Web-{5A802819-930F-129D-0AA4-682C0F6B1A7B}" dt="2021-12-04T18:35:42.706" v="168" actId="20577"/>
          <ac:spMkLst>
            <pc:docMk/>
            <pc:sldMk cId="582324926" sldId="292"/>
            <ac:spMk id="3" creationId="{2ADAC857-8431-4A5C-BF71-DEF6242E9D27}"/>
          </ac:spMkLst>
        </pc:spChg>
      </pc:sldChg>
    </pc:docChg>
  </pc:docChgLst>
  <pc:docChgLst>
    <pc:chgData name="Chakrapani Suresh" userId="S::chakrapani.suresh01@student.csulb.edu::5bc8953a-3c76-44ad-8fd6-838393e36dd3" providerId="AD" clId="Web-{8C82CB49-8222-9E4C-E422-A26FE429675F}"/>
    <pc:docChg chg="mod addSld delSld modSld">
      <pc:chgData name="Chakrapani Suresh" userId="S::chakrapani.suresh01@student.csulb.edu::5bc8953a-3c76-44ad-8fd6-838393e36dd3" providerId="AD" clId="Web-{8C82CB49-8222-9E4C-E422-A26FE429675F}" dt="2021-12-04T09:08:20.933" v="128" actId="1076"/>
      <pc:docMkLst>
        <pc:docMk/>
      </pc:docMkLst>
      <pc:sldChg chg="addSp delSp modSp addAnim delAnim">
        <pc:chgData name="Chakrapani Suresh" userId="S::chakrapani.suresh01@student.csulb.edu::5bc8953a-3c76-44ad-8fd6-838393e36dd3" providerId="AD" clId="Web-{8C82CB49-8222-9E4C-E422-A26FE429675F}" dt="2021-12-04T05:05:06.882" v="41"/>
        <pc:sldMkLst>
          <pc:docMk/>
          <pc:sldMk cId="2815024618" sldId="263"/>
        </pc:sldMkLst>
        <pc:spChg chg="mod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2" creationId="{92C3BE3B-FFAC-47C0-9A35-8D15CF27AE8C}"/>
          </ac:spMkLst>
        </pc:spChg>
        <pc:spChg chg="mod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5" creationId="{32223685-1867-4913-9091-04E1D6CC2A7E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23" creationId="{0BABF38A-8A0D-492E-BD20-6CF4D46B50BD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27" creationId="{55D20674-CF0C-4687-81B6-A613F871AF46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29" creationId="{033F8A2C-3D6E-460E-BB96-D7F308A35522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31" creationId="{8D2A0DB3-EF43-4032-9B27-954E12CCB688}"/>
          </ac:spMkLst>
        </pc:spChg>
        <pc:spChg chg="add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33" creationId="{0BABF38A-8A0D-492E-BD20-6CF4D46B50BD}"/>
          </ac:spMkLst>
        </pc:spChg>
        <pc:spChg chg="add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35" creationId="{1E644DE9-8D09-43E2-BA69-F57482CFC93A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51" v="40"/>
          <ac:spMkLst>
            <pc:docMk/>
            <pc:sldMk cId="2815024618" sldId="263"/>
            <ac:spMk id="36" creationId="{0BABF38A-8A0D-492E-BD20-6CF4D46B50BD}"/>
          </ac:spMkLst>
        </pc:spChg>
        <pc:spChg chg="add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37" creationId="{6C23C919-B32E-40FF-B3D8-631316E84E3E}"/>
          </ac:spMkLst>
        </pc:spChg>
        <pc:spChg chg="add">
          <ac:chgData name="Chakrapani Suresh" userId="S::chakrapani.suresh01@student.csulb.edu::5bc8953a-3c76-44ad-8fd6-838393e36dd3" providerId="AD" clId="Web-{8C82CB49-8222-9E4C-E422-A26FE429675F}" dt="2021-12-04T05:05:06.882" v="41"/>
          <ac:spMkLst>
            <pc:docMk/>
            <pc:sldMk cId="2815024618" sldId="263"/>
            <ac:spMk id="39" creationId="{61B17B84-F8A7-4053-9C9D-91E3CA7FFEFA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51" v="40"/>
          <ac:spMkLst>
            <pc:docMk/>
            <pc:sldMk cId="2815024618" sldId="263"/>
            <ac:spMk id="40" creationId="{8A245AC3-2A12-4EC5-90F0-635CC8C2C64F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51" v="40"/>
          <ac:spMkLst>
            <pc:docMk/>
            <pc:sldMk cId="2815024618" sldId="263"/>
            <ac:spMk id="42" creationId="{31E2F09B-BB20-4BE5-AB02-3EB3D1DC4507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51" v="40"/>
          <ac:spMkLst>
            <pc:docMk/>
            <pc:sldMk cId="2815024618" sldId="263"/>
            <ac:spMk id="44" creationId="{F23DAFF7-4C98-4E0E-8986-198D54B6C1F0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51" v="40"/>
          <ac:spMkLst>
            <pc:docMk/>
            <pc:sldMk cId="2815024618" sldId="263"/>
            <ac:spMk id="46" creationId="{9ABA2F37-388F-4D5A-9ABF-F0ADA6CB8E48}"/>
          </ac:spMkLst>
        </pc:spChg>
        <pc:spChg chg="add del">
          <ac:chgData name="Chakrapani Suresh" userId="S::chakrapani.suresh01@student.csulb.edu::5bc8953a-3c76-44ad-8fd6-838393e36dd3" providerId="AD" clId="Web-{8C82CB49-8222-9E4C-E422-A26FE429675F}" dt="2021-12-04T05:05:06.851" v="40"/>
          <ac:spMkLst>
            <pc:docMk/>
            <pc:sldMk cId="2815024618" sldId="263"/>
            <ac:spMk id="48" creationId="{6DAD23D2-6BEF-470D-992C-8B2BC3BF4FF5}"/>
          </ac:spMkLst>
        </pc:spChg>
        <pc:picChg chg="mod">
          <ac:chgData name="Chakrapani Suresh" userId="S::chakrapani.suresh01@student.csulb.edu::5bc8953a-3c76-44ad-8fd6-838393e36dd3" providerId="AD" clId="Web-{8C82CB49-8222-9E4C-E422-A26FE429675F}" dt="2021-12-04T05:05:06.882" v="41"/>
          <ac:picMkLst>
            <pc:docMk/>
            <pc:sldMk cId="2815024618" sldId="263"/>
            <ac:picMk id="4" creationId="{4DAF9CA5-FB57-4D94-8A4E-EC12B8101CBB}"/>
          </ac:picMkLst>
        </pc:picChg>
        <pc:picChg chg="add del">
          <ac:chgData name="Chakrapani Suresh" userId="S::chakrapani.suresh01@student.csulb.edu::5bc8953a-3c76-44ad-8fd6-838393e36dd3" providerId="AD" clId="Web-{8C82CB49-8222-9E4C-E422-A26FE429675F}" dt="2021-12-04T05:05:06.882" v="41"/>
          <ac:picMkLst>
            <pc:docMk/>
            <pc:sldMk cId="2815024618" sldId="263"/>
            <ac:picMk id="25" creationId="{1CB7E8AE-A3AC-4BB7-A5C6-F00EC697B265}"/>
          </ac:picMkLst>
        </pc:picChg>
        <pc:picChg chg="add">
          <ac:chgData name="Chakrapani Suresh" userId="S::chakrapani.suresh01@student.csulb.edu::5bc8953a-3c76-44ad-8fd6-838393e36dd3" providerId="AD" clId="Web-{8C82CB49-8222-9E4C-E422-A26FE429675F}" dt="2021-12-04T05:05:06.882" v="41"/>
          <ac:picMkLst>
            <pc:docMk/>
            <pc:sldMk cId="2815024618" sldId="263"/>
            <ac:picMk id="34" creationId="{1CB7E8AE-A3AC-4BB7-A5C6-F00EC697B265}"/>
          </ac:picMkLst>
        </pc:picChg>
        <pc:picChg chg="add del">
          <ac:chgData name="Chakrapani Suresh" userId="S::chakrapani.suresh01@student.csulb.edu::5bc8953a-3c76-44ad-8fd6-838393e36dd3" providerId="AD" clId="Web-{8C82CB49-8222-9E4C-E422-A26FE429675F}" dt="2021-12-04T05:05:06.851" v="40"/>
          <ac:picMkLst>
            <pc:docMk/>
            <pc:sldMk cId="2815024618" sldId="263"/>
            <ac:picMk id="38" creationId="{1CB7E8AE-A3AC-4BB7-A5C6-F00EC697B265}"/>
          </ac:picMkLst>
        </pc:picChg>
      </pc:sldChg>
      <pc:sldChg chg="modSp">
        <pc:chgData name="Chakrapani Suresh" userId="S::chakrapani.suresh01@student.csulb.edu::5bc8953a-3c76-44ad-8fd6-838393e36dd3" providerId="AD" clId="Web-{8C82CB49-8222-9E4C-E422-A26FE429675F}" dt="2021-12-04T09:03:02.609" v="118" actId="20577"/>
        <pc:sldMkLst>
          <pc:docMk/>
          <pc:sldMk cId="4003176757" sldId="279"/>
        </pc:sldMkLst>
        <pc:spChg chg="mod">
          <ac:chgData name="Chakrapani Suresh" userId="S::chakrapani.suresh01@student.csulb.edu::5bc8953a-3c76-44ad-8fd6-838393e36dd3" providerId="AD" clId="Web-{8C82CB49-8222-9E4C-E422-A26FE429675F}" dt="2021-12-04T09:03:02.609" v="118" actId="20577"/>
          <ac:spMkLst>
            <pc:docMk/>
            <pc:sldMk cId="4003176757" sldId="279"/>
            <ac:spMk id="3" creationId="{D9570706-D93F-4C4B-B415-D2E65EFC3F9F}"/>
          </ac:spMkLst>
        </pc:spChg>
      </pc:sldChg>
      <pc:sldChg chg="del">
        <pc:chgData name="Chakrapani Suresh" userId="S::chakrapani.suresh01@student.csulb.edu::5bc8953a-3c76-44ad-8fd6-838393e36dd3" providerId="AD" clId="Web-{8C82CB49-8222-9E4C-E422-A26FE429675F}" dt="2021-12-04T05:04:39.490" v="36"/>
        <pc:sldMkLst>
          <pc:docMk/>
          <pc:sldMk cId="2833407648" sldId="285"/>
        </pc:sldMkLst>
      </pc:sldChg>
      <pc:sldChg chg="addSp delSp modSp modCm">
        <pc:chgData name="Chakrapani Suresh" userId="S::chakrapani.suresh01@student.csulb.edu::5bc8953a-3c76-44ad-8fd6-838393e36dd3" providerId="AD" clId="Web-{8C82CB49-8222-9E4C-E422-A26FE429675F}" dt="2021-12-04T05:17:56.611" v="76" actId="1076"/>
        <pc:sldMkLst>
          <pc:docMk/>
          <pc:sldMk cId="2580141268" sldId="286"/>
        </pc:sldMkLst>
        <pc:picChg chg="add del mod">
          <ac:chgData name="Chakrapani Suresh" userId="S::chakrapani.suresh01@student.csulb.edu::5bc8953a-3c76-44ad-8fd6-838393e36dd3" providerId="AD" clId="Web-{8C82CB49-8222-9E4C-E422-A26FE429675F}" dt="2021-12-04T05:15:56.183" v="63"/>
          <ac:picMkLst>
            <pc:docMk/>
            <pc:sldMk cId="2580141268" sldId="286"/>
            <ac:picMk id="3" creationId="{CE6F5854-9262-486C-94BD-32C3761E1BEE}"/>
          </ac:picMkLst>
        </pc:picChg>
        <pc:picChg chg="mod">
          <ac:chgData name="Chakrapani Suresh" userId="S::chakrapani.suresh01@student.csulb.edu::5bc8953a-3c76-44ad-8fd6-838393e36dd3" providerId="AD" clId="Web-{8C82CB49-8222-9E4C-E422-A26FE429675F}" dt="2021-12-04T05:01:04.585" v="3" actId="1076"/>
          <ac:picMkLst>
            <pc:docMk/>
            <pc:sldMk cId="2580141268" sldId="286"/>
            <ac:picMk id="4" creationId="{4DAF9CA5-FB57-4D94-8A4E-EC12B8101CBB}"/>
          </ac:picMkLst>
        </pc:picChg>
        <pc:picChg chg="add del mod">
          <ac:chgData name="Chakrapani Suresh" userId="S::chakrapani.suresh01@student.csulb.edu::5bc8953a-3c76-44ad-8fd6-838393e36dd3" providerId="AD" clId="Web-{8C82CB49-8222-9E4C-E422-A26FE429675F}" dt="2021-12-04T05:17:37.626" v="72"/>
          <ac:picMkLst>
            <pc:docMk/>
            <pc:sldMk cId="2580141268" sldId="286"/>
            <ac:picMk id="6" creationId="{1AF1D281-8F94-4E73-8AD2-E961C97FC9F8}"/>
          </ac:picMkLst>
        </pc:picChg>
        <pc:picChg chg="add mod">
          <ac:chgData name="Chakrapani Suresh" userId="S::chakrapani.suresh01@student.csulb.edu::5bc8953a-3c76-44ad-8fd6-838393e36dd3" providerId="AD" clId="Web-{8C82CB49-8222-9E4C-E422-A26FE429675F}" dt="2021-12-04T05:17:56.611" v="76" actId="1076"/>
          <ac:picMkLst>
            <pc:docMk/>
            <pc:sldMk cId="2580141268" sldId="286"/>
            <ac:picMk id="7" creationId="{5555978E-D6A9-4158-A446-DE292C8C6177}"/>
          </ac:picMkLst>
        </pc:picChg>
      </pc:sldChg>
      <pc:sldChg chg="addSp modSp">
        <pc:chgData name="Chakrapani Suresh" userId="S::chakrapani.suresh01@student.csulb.edu::5bc8953a-3c76-44ad-8fd6-838393e36dd3" providerId="AD" clId="Web-{8C82CB49-8222-9E4C-E422-A26FE429675F}" dt="2021-12-04T05:04:11.439" v="33" actId="14100"/>
        <pc:sldMkLst>
          <pc:docMk/>
          <pc:sldMk cId="159916142" sldId="287"/>
        </pc:sldMkLst>
        <pc:picChg chg="add mod">
          <ac:chgData name="Chakrapani Suresh" userId="S::chakrapani.suresh01@student.csulb.edu::5bc8953a-3c76-44ad-8fd6-838393e36dd3" providerId="AD" clId="Web-{8C82CB49-8222-9E4C-E422-A26FE429675F}" dt="2021-12-04T05:04:11.439" v="33" actId="14100"/>
          <ac:picMkLst>
            <pc:docMk/>
            <pc:sldMk cId="159916142" sldId="287"/>
            <ac:picMk id="3" creationId="{B1D6322B-5E93-4BBE-8FA2-2C4A82625B3B}"/>
          </ac:picMkLst>
        </pc:picChg>
      </pc:sldChg>
      <pc:sldChg chg="addSp delSp modSp modCm">
        <pc:chgData name="Chakrapani Suresh" userId="S::chakrapani.suresh01@student.csulb.edu::5bc8953a-3c76-44ad-8fd6-838393e36dd3" providerId="AD" clId="Web-{8C82CB49-8222-9E4C-E422-A26FE429675F}" dt="2021-12-04T09:08:20.933" v="128" actId="1076"/>
        <pc:sldMkLst>
          <pc:docMk/>
          <pc:sldMk cId="3991895912" sldId="288"/>
        </pc:sldMkLst>
        <pc:picChg chg="add del mod">
          <ac:chgData name="Chakrapani Suresh" userId="S::chakrapani.suresh01@student.csulb.edu::5bc8953a-3c76-44ad-8fd6-838393e36dd3" providerId="AD" clId="Web-{8C82CB49-8222-9E4C-E422-A26FE429675F}" dt="2021-12-04T09:07:38.275" v="119"/>
          <ac:picMkLst>
            <pc:docMk/>
            <pc:sldMk cId="3991895912" sldId="288"/>
            <ac:picMk id="3" creationId="{676564C4-3EE3-46A4-8EE1-DDF0911BF53E}"/>
          </ac:picMkLst>
        </pc:picChg>
        <pc:picChg chg="add del mod">
          <ac:chgData name="Chakrapani Suresh" userId="S::chakrapani.suresh01@student.csulb.edu::5bc8953a-3c76-44ad-8fd6-838393e36dd3" providerId="AD" clId="Web-{8C82CB49-8222-9E4C-E422-A26FE429675F}" dt="2021-12-04T05:09:01.051" v="42"/>
          <ac:picMkLst>
            <pc:docMk/>
            <pc:sldMk cId="3991895912" sldId="288"/>
            <ac:picMk id="3" creationId="{CA7FE650-2B93-429C-AAB8-7A61B06882A2}"/>
          </ac:picMkLst>
        </pc:picChg>
        <pc:picChg chg="mod">
          <ac:chgData name="Chakrapani Suresh" userId="S::chakrapani.suresh01@student.csulb.edu::5bc8953a-3c76-44ad-8fd6-838393e36dd3" providerId="AD" clId="Web-{8C82CB49-8222-9E4C-E422-A26FE429675F}" dt="2021-12-04T09:07:52.854" v="122" actId="1076"/>
          <ac:picMkLst>
            <pc:docMk/>
            <pc:sldMk cId="3991895912" sldId="288"/>
            <ac:picMk id="4" creationId="{4DAF9CA5-FB57-4D94-8A4E-EC12B8101CBB}"/>
          </ac:picMkLst>
        </pc:picChg>
        <pc:picChg chg="add mod">
          <ac:chgData name="Chakrapani Suresh" userId="S::chakrapani.suresh01@student.csulb.edu::5bc8953a-3c76-44ad-8fd6-838393e36dd3" providerId="AD" clId="Web-{8C82CB49-8222-9E4C-E422-A26FE429675F}" dt="2021-12-04T09:08:20.933" v="128" actId="1076"/>
          <ac:picMkLst>
            <pc:docMk/>
            <pc:sldMk cId="3991895912" sldId="288"/>
            <ac:picMk id="6" creationId="{2BC0110B-D301-412F-A5CF-EC517705371F}"/>
          </ac:picMkLst>
        </pc:picChg>
        <pc:picChg chg="add del mod">
          <ac:chgData name="Chakrapani Suresh" userId="S::chakrapani.suresh01@student.csulb.edu::5bc8953a-3c76-44ad-8fd6-838393e36dd3" providerId="AD" clId="Web-{8C82CB49-8222-9E4C-E422-A26FE429675F}" dt="2021-12-04T05:11:48.482" v="53"/>
          <ac:picMkLst>
            <pc:docMk/>
            <pc:sldMk cId="3991895912" sldId="288"/>
            <ac:picMk id="6" creationId="{B15EADA0-0D44-429A-ABC3-865F030B5439}"/>
          </ac:picMkLst>
        </pc:picChg>
        <pc:picChg chg="add del mod">
          <ac:chgData name="Chakrapani Suresh" userId="S::chakrapani.suresh01@student.csulb.edu::5bc8953a-3c76-44ad-8fd6-838393e36dd3" providerId="AD" clId="Web-{8C82CB49-8222-9E4C-E422-A26FE429675F}" dt="2021-12-04T07:10:43.203" v="85"/>
          <ac:picMkLst>
            <pc:docMk/>
            <pc:sldMk cId="3991895912" sldId="288"/>
            <ac:picMk id="7" creationId="{488AFBB1-93C3-43D5-BAF6-E8202810F890}"/>
          </ac:picMkLst>
        </pc:picChg>
      </pc:sldChg>
      <pc:sldChg chg="addSp delSp modSp add replId modCm">
        <pc:chgData name="Chakrapani Suresh" userId="S::chakrapani.suresh01@student.csulb.edu::5bc8953a-3c76-44ad-8fd6-838393e36dd3" providerId="AD" clId="Web-{8C82CB49-8222-9E4C-E422-A26FE429675F}" dt="2021-12-04T05:25:07.119" v="84" actId="14100"/>
        <pc:sldMkLst>
          <pc:docMk/>
          <pc:sldMk cId="478611548" sldId="290"/>
        </pc:sldMkLst>
        <pc:picChg chg="add del mod">
          <ac:chgData name="Chakrapani Suresh" userId="S::chakrapani.suresh01@student.csulb.edu::5bc8953a-3c76-44ad-8fd6-838393e36dd3" providerId="AD" clId="Web-{8C82CB49-8222-9E4C-E422-A26FE429675F}" dt="2021-12-04T05:24:40.555" v="77"/>
          <ac:picMkLst>
            <pc:docMk/>
            <pc:sldMk cId="478611548" sldId="290"/>
            <ac:picMk id="3" creationId="{9A4F55DB-9B5D-4A8A-8CB7-A8F9463384B7}"/>
          </ac:picMkLst>
        </pc:picChg>
        <pc:picChg chg="add mod">
          <ac:chgData name="Chakrapani Suresh" userId="S::chakrapani.suresh01@student.csulb.edu::5bc8953a-3c76-44ad-8fd6-838393e36dd3" providerId="AD" clId="Web-{8C82CB49-8222-9E4C-E422-A26FE429675F}" dt="2021-12-04T05:25:07.119" v="84" actId="14100"/>
          <ac:picMkLst>
            <pc:docMk/>
            <pc:sldMk cId="478611548" sldId="290"/>
            <ac:picMk id="6" creationId="{3694387F-2DFB-46EF-84F7-0F569B159A76}"/>
          </ac:picMkLst>
        </pc:picChg>
      </pc:sldChg>
    </pc:docChg>
  </pc:docChgLst>
  <pc:docChgLst>
    <pc:chgData name="Ninh Nguyen" userId="S::ninh.nguyen01@student.csulb.edu::5654e2cd-9a4e-4dac-9e2c-dd43785a55f7" providerId="AD" clId="Web-{78CF9196-737B-4E48-8B33-666ABA104249}"/>
    <pc:docChg chg="addSld delSld modSld sldOrd addMainMaster delMainMaster">
      <pc:chgData name="Ninh Nguyen" userId="S::ninh.nguyen01@student.csulb.edu::5654e2cd-9a4e-4dac-9e2c-dd43785a55f7" providerId="AD" clId="Web-{78CF9196-737B-4E48-8B33-666ABA104249}" dt="2021-11-29T22:10:31.965" v="160" actId="20577"/>
      <pc:docMkLst>
        <pc:docMk/>
      </pc:docMkLst>
      <pc:sldChg chg="addSp modSp mod setBg modClrScheme chgLayout">
        <pc:chgData name="Ninh Nguyen" userId="S::ninh.nguyen01@student.csulb.edu::5654e2cd-9a4e-4dac-9e2c-dd43785a55f7" providerId="AD" clId="Web-{78CF9196-737B-4E48-8B33-666ABA104249}" dt="2021-11-29T21:28:40.083" v="53" actId="20577"/>
        <pc:sldMkLst>
          <pc:docMk/>
          <pc:sldMk cId="109857222" sldId="256"/>
        </pc:sldMkLst>
        <pc:spChg chg="mod">
          <ac:chgData name="Ninh Nguyen" userId="S::ninh.nguyen01@student.csulb.edu::5654e2cd-9a4e-4dac-9e2c-dd43785a55f7" providerId="AD" clId="Web-{78CF9196-737B-4E48-8B33-666ABA104249}" dt="2021-11-29T21:27:00.175" v="2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nh Nguyen" userId="S::ninh.nguyen01@student.csulb.edu::5654e2cd-9a4e-4dac-9e2c-dd43785a55f7" providerId="AD" clId="Web-{78CF9196-737B-4E48-8B33-666ABA104249}" dt="2021-11-29T21:28:40.083" v="53" actId="20577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Ninh Nguyen" userId="S::ninh.nguyen01@student.csulb.edu::5654e2cd-9a4e-4dac-9e2c-dd43785a55f7" providerId="AD" clId="Web-{78CF9196-737B-4E48-8B33-666ABA104249}" dt="2021-11-29T21:25:12.282" v="0"/>
          <ac:spMkLst>
            <pc:docMk/>
            <pc:sldMk cId="109857222" sldId="256"/>
            <ac:spMk id="9" creationId="{729F2144-48B7-4730-955E-365ECED3ABE0}"/>
          </ac:spMkLst>
        </pc:spChg>
        <pc:spChg chg="add">
          <ac:chgData name="Ninh Nguyen" userId="S::ninh.nguyen01@student.csulb.edu::5654e2cd-9a4e-4dac-9e2c-dd43785a55f7" providerId="AD" clId="Web-{78CF9196-737B-4E48-8B33-666ABA104249}" dt="2021-11-29T21:25:12.282" v="0"/>
          <ac:spMkLst>
            <pc:docMk/>
            <pc:sldMk cId="109857222" sldId="256"/>
            <ac:spMk id="11" creationId="{E765FF50-D2F9-4A4F-86ED-F101E172BA93}"/>
          </ac:spMkLst>
        </pc:spChg>
        <pc:spChg chg="add">
          <ac:chgData name="Ninh Nguyen" userId="S::ninh.nguyen01@student.csulb.edu::5654e2cd-9a4e-4dac-9e2c-dd43785a55f7" providerId="AD" clId="Web-{78CF9196-737B-4E48-8B33-666ABA104249}" dt="2021-11-29T21:25:12.282" v="0"/>
          <ac:spMkLst>
            <pc:docMk/>
            <pc:sldMk cId="109857222" sldId="256"/>
            <ac:spMk id="13" creationId="{04D834C7-8223-43DA-AA30-E15A1BC7BB4E}"/>
          </ac:spMkLst>
        </pc:spChg>
        <pc:spChg chg="add">
          <ac:chgData name="Ninh Nguyen" userId="S::ninh.nguyen01@student.csulb.edu::5654e2cd-9a4e-4dac-9e2c-dd43785a55f7" providerId="AD" clId="Web-{78CF9196-737B-4E48-8B33-666ABA104249}" dt="2021-11-29T21:25:12.282" v="0"/>
          <ac:spMkLst>
            <pc:docMk/>
            <pc:sldMk cId="109857222" sldId="256"/>
            <ac:spMk id="15" creationId="{B62DE6C5-8EB8-4E41-B0FF-93563AA4C56C}"/>
          </ac:spMkLst>
        </pc:spChg>
        <pc:picChg chg="add">
          <ac:chgData name="Ninh Nguyen" userId="S::ninh.nguyen01@student.csulb.edu::5654e2cd-9a4e-4dac-9e2c-dd43785a55f7" providerId="AD" clId="Web-{78CF9196-737B-4E48-8B33-666ABA104249}" dt="2021-11-29T21:25:12.282" v="0"/>
          <ac:picMkLst>
            <pc:docMk/>
            <pc:sldMk cId="109857222" sldId="256"/>
            <ac:picMk id="4" creationId="{C47C666D-B760-41AA-8BA4-2BEB72E2F26F}"/>
          </ac:picMkLst>
        </pc:picChg>
      </pc:sldChg>
      <pc:sldChg chg="modSp new del">
        <pc:chgData name="Ninh Nguyen" userId="S::ninh.nguyen01@student.csulb.edu::5654e2cd-9a4e-4dac-9e2c-dd43785a55f7" providerId="AD" clId="Web-{78CF9196-737B-4E48-8B33-666ABA104249}" dt="2021-11-29T21:32:59.949" v="102"/>
        <pc:sldMkLst>
          <pc:docMk/>
          <pc:sldMk cId="1543317282" sldId="257"/>
        </pc:sldMkLst>
        <pc:spChg chg="mod">
          <ac:chgData name="Ninh Nguyen" userId="S::ninh.nguyen01@student.csulb.edu::5654e2cd-9a4e-4dac-9e2c-dd43785a55f7" providerId="AD" clId="Web-{78CF9196-737B-4E48-8B33-666ABA104249}" dt="2021-11-29T21:32:34.870" v="101" actId="20577"/>
          <ac:spMkLst>
            <pc:docMk/>
            <pc:sldMk cId="1543317282" sldId="257"/>
            <ac:spMk id="2" creationId="{C5A0E641-24B1-4786-9917-400F1120B81D}"/>
          </ac:spMkLst>
        </pc:spChg>
      </pc:sldChg>
      <pc:sldChg chg="modSp new">
        <pc:chgData name="Ninh Nguyen" userId="S::ninh.nguyen01@student.csulb.edu::5654e2cd-9a4e-4dac-9e2c-dd43785a55f7" providerId="AD" clId="Web-{78CF9196-737B-4E48-8B33-666ABA104249}" dt="2021-11-29T21:32:30.260" v="100" actId="20577"/>
        <pc:sldMkLst>
          <pc:docMk/>
          <pc:sldMk cId="1946015023" sldId="258"/>
        </pc:sldMkLst>
        <pc:spChg chg="mod">
          <ac:chgData name="Ninh Nguyen" userId="S::ninh.nguyen01@student.csulb.edu::5654e2cd-9a4e-4dac-9e2c-dd43785a55f7" providerId="AD" clId="Web-{78CF9196-737B-4E48-8B33-666ABA104249}" dt="2021-11-29T21:32:30.260" v="100" actId="20577"/>
          <ac:spMkLst>
            <pc:docMk/>
            <pc:sldMk cId="1946015023" sldId="258"/>
            <ac:spMk id="2" creationId="{37A7E345-2163-4D02-9346-418FB3649B68}"/>
          </ac:spMkLst>
        </pc:spChg>
      </pc:sldChg>
      <pc:sldChg chg="modSp new">
        <pc:chgData name="Ninh Nguyen" userId="S::ninh.nguyen01@student.csulb.edu::5654e2cd-9a4e-4dac-9e2c-dd43785a55f7" providerId="AD" clId="Web-{78CF9196-737B-4E48-8B33-666ABA104249}" dt="2021-11-29T21:32:27.104" v="99" actId="20577"/>
        <pc:sldMkLst>
          <pc:docMk/>
          <pc:sldMk cId="2348818078" sldId="259"/>
        </pc:sldMkLst>
        <pc:spChg chg="mod">
          <ac:chgData name="Ninh Nguyen" userId="S::ninh.nguyen01@student.csulb.edu::5654e2cd-9a4e-4dac-9e2c-dd43785a55f7" providerId="AD" clId="Web-{78CF9196-737B-4E48-8B33-666ABA104249}" dt="2021-11-29T21:32:27.104" v="99" actId="20577"/>
          <ac:spMkLst>
            <pc:docMk/>
            <pc:sldMk cId="2348818078" sldId="259"/>
            <ac:spMk id="2" creationId="{6ECC46AB-32B4-4CE8-AFAF-A23CE426050A}"/>
          </ac:spMkLst>
        </pc:spChg>
      </pc:sldChg>
      <pc:sldChg chg="modSp new ord">
        <pc:chgData name="Ninh Nguyen" userId="S::ninh.nguyen01@student.csulb.edu::5654e2cd-9a4e-4dac-9e2c-dd43785a55f7" providerId="AD" clId="Web-{78CF9196-737B-4E48-8B33-666ABA104249}" dt="2021-11-29T21:33:14.761" v="106" actId="20577"/>
        <pc:sldMkLst>
          <pc:docMk/>
          <pc:sldMk cId="2093780789" sldId="260"/>
        </pc:sldMkLst>
        <pc:spChg chg="mod">
          <ac:chgData name="Ninh Nguyen" userId="S::ninh.nguyen01@student.csulb.edu::5654e2cd-9a4e-4dac-9e2c-dd43785a55f7" providerId="AD" clId="Web-{78CF9196-737B-4E48-8B33-666ABA104249}" dt="2021-11-29T21:33:14.761" v="106" actId="20577"/>
          <ac:spMkLst>
            <pc:docMk/>
            <pc:sldMk cId="2093780789" sldId="260"/>
            <ac:spMk id="2" creationId="{2DCFC2A7-897B-4FBE-A063-8F175B6CEFBB}"/>
          </ac:spMkLst>
        </pc:spChg>
      </pc:sldChg>
      <pc:sldChg chg="modSp new">
        <pc:chgData name="Ninh Nguyen" userId="S::ninh.nguyen01@student.csulb.edu::5654e2cd-9a4e-4dac-9e2c-dd43785a55f7" providerId="AD" clId="Web-{78CF9196-737B-4E48-8B33-666ABA104249}" dt="2021-11-29T21:34:26.998" v="122" actId="20577"/>
        <pc:sldMkLst>
          <pc:docMk/>
          <pc:sldMk cId="1434468105" sldId="261"/>
        </pc:sldMkLst>
        <pc:spChg chg="mod">
          <ac:chgData name="Ninh Nguyen" userId="S::ninh.nguyen01@student.csulb.edu::5654e2cd-9a4e-4dac-9e2c-dd43785a55f7" providerId="AD" clId="Web-{78CF9196-737B-4E48-8B33-666ABA104249}" dt="2021-11-29T21:34:17.904" v="117" actId="20577"/>
          <ac:spMkLst>
            <pc:docMk/>
            <pc:sldMk cId="1434468105" sldId="261"/>
            <ac:spMk id="2" creationId="{E4F9EE70-D948-4D30-ADD9-8F8C4542C8EF}"/>
          </ac:spMkLst>
        </pc:spChg>
        <pc:spChg chg="mod">
          <ac:chgData name="Ninh Nguyen" userId="S::ninh.nguyen01@student.csulb.edu::5654e2cd-9a4e-4dac-9e2c-dd43785a55f7" providerId="AD" clId="Web-{78CF9196-737B-4E48-8B33-666ABA104249}" dt="2021-11-29T21:34:26.998" v="122" actId="20577"/>
          <ac:spMkLst>
            <pc:docMk/>
            <pc:sldMk cId="1434468105" sldId="261"/>
            <ac:spMk id="3" creationId="{6380BF6E-C794-4E78-8182-B210069296C0}"/>
          </ac:spMkLst>
        </pc:spChg>
      </pc:sldChg>
      <pc:sldChg chg="modSp new">
        <pc:chgData name="Ninh Nguyen" userId="S::ninh.nguyen01@student.csulb.edu::5654e2cd-9a4e-4dac-9e2c-dd43785a55f7" providerId="AD" clId="Web-{78CF9196-737B-4E48-8B33-666ABA104249}" dt="2021-11-29T21:35:02.873" v="131" actId="20577"/>
        <pc:sldMkLst>
          <pc:docMk/>
          <pc:sldMk cId="3553631348" sldId="262"/>
        </pc:sldMkLst>
        <pc:spChg chg="mod">
          <ac:chgData name="Ninh Nguyen" userId="S::ninh.nguyen01@student.csulb.edu::5654e2cd-9a4e-4dac-9e2c-dd43785a55f7" providerId="AD" clId="Web-{78CF9196-737B-4E48-8B33-666ABA104249}" dt="2021-11-29T21:35:02.873" v="131" actId="20577"/>
          <ac:spMkLst>
            <pc:docMk/>
            <pc:sldMk cId="3553631348" sldId="262"/>
            <ac:spMk id="2" creationId="{8AF90C42-B6A3-4060-BA37-42015ABA7755}"/>
          </ac:spMkLst>
        </pc:spChg>
      </pc:sldChg>
      <pc:sldChg chg="modSp new">
        <pc:chgData name="Ninh Nguyen" userId="S::ninh.nguyen01@student.csulb.edu::5654e2cd-9a4e-4dac-9e2c-dd43785a55f7" providerId="AD" clId="Web-{78CF9196-737B-4E48-8B33-666ABA104249}" dt="2021-11-29T22:09:39.402" v="150" actId="20577"/>
        <pc:sldMkLst>
          <pc:docMk/>
          <pc:sldMk cId="2815024618" sldId="263"/>
        </pc:sldMkLst>
        <pc:spChg chg="mod">
          <ac:chgData name="Ninh Nguyen" userId="S::ninh.nguyen01@student.csulb.edu::5654e2cd-9a4e-4dac-9e2c-dd43785a55f7" providerId="AD" clId="Web-{78CF9196-737B-4E48-8B33-666ABA104249}" dt="2021-11-29T22:09:39.402" v="150" actId="20577"/>
          <ac:spMkLst>
            <pc:docMk/>
            <pc:sldMk cId="2815024618" sldId="263"/>
            <ac:spMk id="2" creationId="{92C3BE3B-FFAC-47C0-9A35-8D15CF27AE8C}"/>
          </ac:spMkLst>
        </pc:spChg>
      </pc:sldChg>
      <pc:sldChg chg="modSp new">
        <pc:chgData name="Ninh Nguyen" userId="S::ninh.nguyen01@student.csulb.edu::5654e2cd-9a4e-4dac-9e2c-dd43785a55f7" providerId="AD" clId="Web-{78CF9196-737B-4E48-8B33-666ABA104249}" dt="2021-11-29T22:10:00.887" v="155" actId="20577"/>
        <pc:sldMkLst>
          <pc:docMk/>
          <pc:sldMk cId="901148849" sldId="264"/>
        </pc:sldMkLst>
        <pc:spChg chg="mod">
          <ac:chgData name="Ninh Nguyen" userId="S::ninh.nguyen01@student.csulb.edu::5654e2cd-9a4e-4dac-9e2c-dd43785a55f7" providerId="AD" clId="Web-{78CF9196-737B-4E48-8B33-666ABA104249}" dt="2021-11-29T22:10:00.887" v="155" actId="20577"/>
          <ac:spMkLst>
            <pc:docMk/>
            <pc:sldMk cId="901148849" sldId="264"/>
            <ac:spMk id="2" creationId="{95A21320-5281-4F65-88EE-D9596C2607CC}"/>
          </ac:spMkLst>
        </pc:spChg>
      </pc:sldChg>
      <pc:sldChg chg="modSp new">
        <pc:chgData name="Ninh Nguyen" userId="S::ninh.nguyen01@student.csulb.edu::5654e2cd-9a4e-4dac-9e2c-dd43785a55f7" providerId="AD" clId="Web-{78CF9196-737B-4E48-8B33-666ABA104249}" dt="2021-11-29T22:10:31.965" v="160" actId="20577"/>
        <pc:sldMkLst>
          <pc:docMk/>
          <pc:sldMk cId="3897255664" sldId="265"/>
        </pc:sldMkLst>
        <pc:spChg chg="mod">
          <ac:chgData name="Ninh Nguyen" userId="S::ninh.nguyen01@student.csulb.edu::5654e2cd-9a4e-4dac-9e2c-dd43785a55f7" providerId="AD" clId="Web-{78CF9196-737B-4E48-8B33-666ABA104249}" dt="2021-11-29T22:10:31.965" v="160" actId="20577"/>
          <ac:spMkLst>
            <pc:docMk/>
            <pc:sldMk cId="3897255664" sldId="265"/>
            <ac:spMk id="2" creationId="{063C0DAD-F3FD-4D64-A95F-8DAAE04F4021}"/>
          </ac:spMkLst>
        </pc:spChg>
      </pc:sldChg>
      <pc:sldMasterChg chg="del delSldLayout">
        <pc:chgData name="Ninh Nguyen" userId="S::ninh.nguyen01@student.csulb.edu::5654e2cd-9a4e-4dac-9e2c-dd43785a55f7" providerId="AD" clId="Web-{78CF9196-737B-4E48-8B33-666ABA104249}" dt="2021-11-29T21:25:12.282" v="0"/>
        <pc:sldMasterMkLst>
          <pc:docMk/>
          <pc:sldMasterMk cId="2460954070" sldId="2147483660"/>
        </pc:sldMasterMkLst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Ninh Nguyen" userId="S::ninh.nguyen01@student.csulb.edu::5654e2cd-9a4e-4dac-9e2c-dd43785a55f7" providerId="AD" clId="Web-{78CF9196-737B-4E48-8B33-666ABA104249}" dt="2021-11-29T21:25:12.282" v="0"/>
        <pc:sldMasterMkLst>
          <pc:docMk/>
          <pc:sldMasterMk cId="914616103" sldId="2147483698"/>
        </pc:sldMasterMkLst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1031269873" sldId="2147483687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494449042" sldId="2147483688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4141640106" sldId="2147483689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564476559" sldId="2147483690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3479398473" sldId="2147483691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3007633130" sldId="2147483692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1616744623" sldId="2147483693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565481703" sldId="2147483694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2422447485" sldId="2147483695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1934728384" sldId="2147483696"/>
          </pc:sldLayoutMkLst>
        </pc:sldLayoutChg>
        <pc:sldLayoutChg chg="add">
          <pc:chgData name="Ninh Nguyen" userId="S::ninh.nguyen01@student.csulb.edu::5654e2cd-9a4e-4dac-9e2c-dd43785a55f7" providerId="AD" clId="Web-{78CF9196-737B-4E48-8B33-666ABA104249}" dt="2021-11-29T21:25:12.282" v="0"/>
          <pc:sldLayoutMkLst>
            <pc:docMk/>
            <pc:sldMasterMk cId="914616103" sldId="2147483698"/>
            <pc:sldLayoutMk cId="2882727984" sldId="2147483697"/>
          </pc:sldLayoutMkLst>
        </pc:sldLayoutChg>
      </pc:sldMasterChg>
    </pc:docChg>
  </pc:docChgLst>
  <pc:docChgLst>
    <pc:chgData name="Priyanka Katre" userId="S::priyanka.katre01@student.csulb.edu::7689090c-5e00-4f94-a7d5-27538730ff81" providerId="AD" clId="Web-{D9933AE2-180F-13EB-5C7B-BE337C95FBDA}"/>
    <pc:docChg chg="modSld">
      <pc:chgData name="Priyanka Katre" userId="S::priyanka.katre01@student.csulb.edu::7689090c-5e00-4f94-a7d5-27538730ff81" providerId="AD" clId="Web-{D9933AE2-180F-13EB-5C7B-BE337C95FBDA}" dt="2021-12-03T02:11:11.105" v="11"/>
      <pc:docMkLst>
        <pc:docMk/>
      </pc:docMkLst>
      <pc:sldChg chg="addSp delSp modSp mod setBg">
        <pc:chgData name="Priyanka Katre" userId="S::priyanka.katre01@student.csulb.edu::7689090c-5e00-4f94-a7d5-27538730ff81" providerId="AD" clId="Web-{D9933AE2-180F-13EB-5C7B-BE337C95FBDA}" dt="2021-12-03T02:11:11.105" v="11"/>
        <pc:sldMkLst>
          <pc:docMk/>
          <pc:sldMk cId="3553631348" sldId="262"/>
        </pc:sldMkLst>
        <pc:spChg chg="mod">
          <ac:chgData name="Priyanka Katre" userId="S::priyanka.katre01@student.csulb.edu::7689090c-5e00-4f94-a7d5-27538730ff81" providerId="AD" clId="Web-{D9933AE2-180F-13EB-5C7B-BE337C95FBDA}" dt="2021-12-03T02:11:11.074" v="10"/>
          <ac:spMkLst>
            <pc:docMk/>
            <pc:sldMk cId="3553631348" sldId="262"/>
            <ac:spMk id="2" creationId="{8AF90C42-B6A3-4060-BA37-42015ABA7755}"/>
          </ac:spMkLst>
        </pc:spChg>
        <pc:spChg chg="del">
          <ac:chgData name="Priyanka Katre" userId="S::priyanka.katre01@student.csulb.edu::7689090c-5e00-4f94-a7d5-27538730ff81" providerId="AD" clId="Web-{D9933AE2-180F-13EB-5C7B-BE337C95FBDA}" dt="2021-12-03T01:34:15.551" v="0"/>
          <ac:spMkLst>
            <pc:docMk/>
            <pc:sldMk cId="3553631348" sldId="262"/>
            <ac:spMk id="3" creationId="{E17BC522-ED2C-48C9-9951-66EFC4C5181A}"/>
          </ac:spMkLst>
        </pc:spChg>
        <pc:spChg chg="add del mod">
          <ac:chgData name="Priyanka Katre" userId="S::priyanka.katre01@student.csulb.edu::7689090c-5e00-4f94-a7d5-27538730ff81" providerId="AD" clId="Web-{D9933AE2-180F-13EB-5C7B-BE337C95FBDA}" dt="2021-12-03T02:10:56.308" v="7"/>
          <ac:spMkLst>
            <pc:docMk/>
            <pc:sldMk cId="3553631348" sldId="262"/>
            <ac:spMk id="5" creationId="{46D27576-6058-441F-B5FE-AD63A295B5B3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9.895" v="4"/>
          <ac:spMkLst>
            <pc:docMk/>
            <pc:sldMk cId="3553631348" sldId="262"/>
            <ac:spMk id="6" creationId="{8651CFA9-6065-4243-AC48-858E359780B1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9.895" v="4"/>
          <ac:spMkLst>
            <pc:docMk/>
            <pc:sldMk cId="3553631348" sldId="262"/>
            <ac:spMk id="7" creationId="{FBC8BBE5-981E-4B0B-9654-32B5668BFF31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9.895" v="4"/>
          <ac:spMkLst>
            <pc:docMk/>
            <pc:sldMk cId="3553631348" sldId="262"/>
            <ac:spMk id="8" creationId="{FE3E1EE2-4713-48C1-9C5F-AEEC66778CBF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6.426" v="2"/>
          <ac:spMkLst>
            <pc:docMk/>
            <pc:sldMk cId="3553631348" sldId="262"/>
            <ac:spMk id="9" creationId="{0BABF38A-8A0D-492E-BD20-6CF4D46B50BD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9.895" v="4"/>
          <ac:spMkLst>
            <pc:docMk/>
            <pc:sldMk cId="3553631348" sldId="262"/>
            <ac:spMk id="10" creationId="{3B6A4C79-62F0-4DFD-A156-0F1AB7D2687F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9.895" v="4"/>
          <ac:spMkLst>
            <pc:docMk/>
            <pc:sldMk cId="3553631348" sldId="262"/>
            <ac:spMk id="12" creationId="{7F7FF257-5D01-4829-AD0B-B2D6076B349C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6.426" v="2"/>
          <ac:spMkLst>
            <pc:docMk/>
            <pc:sldMk cId="3553631348" sldId="262"/>
            <ac:spMk id="13" creationId="{F1174801-1395-44C5-9B00-CCAC45C056E7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14" creationId="{0BABF38A-8A0D-492E-BD20-6CF4D46B50BD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6.426" v="2"/>
          <ac:spMkLst>
            <pc:docMk/>
            <pc:sldMk cId="3553631348" sldId="262"/>
            <ac:spMk id="15" creationId="{8DBEE602-02D2-420A-AFC1-438A1699A5E5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6.426" v="2"/>
          <ac:spMkLst>
            <pc:docMk/>
            <pc:sldMk cId="3553631348" sldId="262"/>
            <ac:spMk id="17" creationId="{B3FAB79E-1E1B-4287-B4EA-26E497404C89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18" creationId="{DE61FBD7-E37C-4B38-BE44-A6D4978D7486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1:34:26.426" v="2"/>
          <ac:spMkLst>
            <pc:docMk/>
            <pc:sldMk cId="3553631348" sldId="262"/>
            <ac:spMk id="19" creationId="{A22256D1-A993-4D2E-943C-2E87F8BFC629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20" creationId="{34F8020C-60BB-4357-8207-13221A99AE19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21" creationId="{5AA6453C-5851-46D8-A790-031DA34DB81E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22" creationId="{392BFCFE-FD78-4EDF-BEFE-CC444DC5F307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23" creationId="{3A02D46F-C48E-4461-A19B-D244194F5480}"/>
          </ac:spMkLst>
        </pc:spChg>
        <pc:spChg chg="add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25" creationId="{0BABF38A-8A0D-492E-BD20-6CF4D46B50BD}"/>
          </ac:spMkLst>
        </pc:spChg>
        <pc:spChg chg="add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27" creationId="{DE61FBD7-E37C-4B38-BE44-A6D4978D7486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074" v="10"/>
          <ac:spMkLst>
            <pc:docMk/>
            <pc:sldMk cId="3553631348" sldId="262"/>
            <ac:spMk id="28" creationId="{0BABF38A-8A0D-492E-BD20-6CF4D46B50BD}"/>
          </ac:spMkLst>
        </pc:spChg>
        <pc:spChg chg="add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29" creationId="{34F8020C-60BB-4357-8207-13221A99AE19}"/>
          </ac:spMkLst>
        </pc:spChg>
        <pc:spChg chg="add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31" creationId="{392BFCFE-FD78-4EDF-BEFE-CC444DC5F307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074" v="10"/>
          <ac:spMkLst>
            <pc:docMk/>
            <pc:sldMk cId="3553631348" sldId="262"/>
            <ac:spMk id="32" creationId="{310E06F9-9F12-4D1B-92C0-4B30818D093E}"/>
          </ac:spMkLst>
        </pc:spChg>
        <pc:spChg chg="add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33" creationId="{3A02D46F-C48E-4461-A19B-D244194F5480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074" v="10"/>
          <ac:spMkLst>
            <pc:docMk/>
            <pc:sldMk cId="3553631348" sldId="262"/>
            <ac:spMk id="34" creationId="{8F5EFE88-F6A7-4B53-AF99-227DFC56A032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074" v="10"/>
          <ac:spMkLst>
            <pc:docMk/>
            <pc:sldMk cId="3553631348" sldId="262"/>
            <ac:spMk id="36" creationId="{BF9AF5CF-AE21-453A-8D3F-6D9FC64A18B2}"/>
          </ac:spMkLst>
        </pc:spChg>
        <pc:spChg chg="add del">
          <ac:chgData name="Priyanka Katre" userId="S::priyanka.katre01@student.csulb.edu::7689090c-5e00-4f94-a7d5-27538730ff81" providerId="AD" clId="Web-{D9933AE2-180F-13EB-5C7B-BE337C95FBDA}" dt="2021-12-03T02:11:11.074" v="10"/>
          <ac:spMkLst>
            <pc:docMk/>
            <pc:sldMk cId="3553631348" sldId="262"/>
            <ac:spMk id="38" creationId="{F18A41FE-6F14-49D2-8C0F-56A351A98EA1}"/>
          </ac:spMkLst>
        </pc:spChg>
        <pc:spChg chg="add">
          <ac:chgData name="Priyanka Katre" userId="S::priyanka.katre01@student.csulb.edu::7689090c-5e00-4f94-a7d5-27538730ff81" providerId="AD" clId="Web-{D9933AE2-180F-13EB-5C7B-BE337C95FBDA}" dt="2021-12-03T02:11:11.105" v="11"/>
          <ac:spMkLst>
            <pc:docMk/>
            <pc:sldMk cId="3553631348" sldId="262"/>
            <ac:spMk id="40" creationId="{5AA6453C-5851-46D8-A790-031DA34DB81E}"/>
          </ac:spMkLst>
        </pc:spChg>
        <pc:picChg chg="add del mod ord">
          <ac:chgData name="Priyanka Katre" userId="S::priyanka.katre01@student.csulb.edu::7689090c-5e00-4f94-a7d5-27538730ff81" providerId="AD" clId="Web-{D9933AE2-180F-13EB-5C7B-BE337C95FBDA}" dt="2021-12-03T02:10:49.339" v="6"/>
          <ac:picMkLst>
            <pc:docMk/>
            <pc:sldMk cId="3553631348" sldId="262"/>
            <ac:picMk id="4" creationId="{A8F40C98-9381-4B0A-A04E-E08210CA8011}"/>
          </ac:picMkLst>
        </pc:picChg>
        <pc:picChg chg="add mod ord">
          <ac:chgData name="Priyanka Katre" userId="S::priyanka.katre01@student.csulb.edu::7689090c-5e00-4f94-a7d5-27538730ff81" providerId="AD" clId="Web-{D9933AE2-180F-13EB-5C7B-BE337C95FBDA}" dt="2021-12-03T02:11:11.105" v="11"/>
          <ac:picMkLst>
            <pc:docMk/>
            <pc:sldMk cId="3553631348" sldId="262"/>
            <ac:picMk id="6" creationId="{C124931E-6789-4F0C-9BFC-E1B07B2261B0}"/>
          </ac:picMkLst>
        </pc:picChg>
        <pc:picChg chg="add del">
          <ac:chgData name="Priyanka Katre" userId="S::priyanka.katre01@student.csulb.edu::7689090c-5e00-4f94-a7d5-27538730ff81" providerId="AD" clId="Web-{D9933AE2-180F-13EB-5C7B-BE337C95FBDA}" dt="2021-12-03T01:34:26.426" v="2"/>
          <ac:picMkLst>
            <pc:docMk/>
            <pc:sldMk cId="3553631348" sldId="262"/>
            <ac:picMk id="11" creationId="{1CB7E8AE-A3AC-4BB7-A5C6-F00EC697B265}"/>
          </ac:picMkLst>
        </pc:picChg>
        <pc:picChg chg="add del">
          <ac:chgData name="Priyanka Katre" userId="S::priyanka.katre01@student.csulb.edu::7689090c-5e00-4f94-a7d5-27538730ff81" providerId="AD" clId="Web-{D9933AE2-180F-13EB-5C7B-BE337C95FBDA}" dt="2021-12-03T02:11:11.105" v="11"/>
          <ac:picMkLst>
            <pc:docMk/>
            <pc:sldMk cId="3553631348" sldId="262"/>
            <ac:picMk id="16" creationId="{1CB7E8AE-A3AC-4BB7-A5C6-F00EC697B265}"/>
          </ac:picMkLst>
        </pc:picChg>
        <pc:picChg chg="add">
          <ac:chgData name="Priyanka Katre" userId="S::priyanka.katre01@student.csulb.edu::7689090c-5e00-4f94-a7d5-27538730ff81" providerId="AD" clId="Web-{D9933AE2-180F-13EB-5C7B-BE337C95FBDA}" dt="2021-12-03T02:11:11.105" v="11"/>
          <ac:picMkLst>
            <pc:docMk/>
            <pc:sldMk cId="3553631348" sldId="262"/>
            <ac:picMk id="26" creationId="{1CB7E8AE-A3AC-4BB7-A5C6-F00EC697B265}"/>
          </ac:picMkLst>
        </pc:picChg>
        <pc:picChg chg="add del">
          <ac:chgData name="Priyanka Katre" userId="S::priyanka.katre01@student.csulb.edu::7689090c-5e00-4f94-a7d5-27538730ff81" providerId="AD" clId="Web-{D9933AE2-180F-13EB-5C7B-BE337C95FBDA}" dt="2021-12-03T02:11:11.074" v="10"/>
          <ac:picMkLst>
            <pc:docMk/>
            <pc:sldMk cId="3553631348" sldId="262"/>
            <ac:picMk id="30" creationId="{1CB7E8AE-A3AC-4BB7-A5C6-F00EC697B265}"/>
          </ac:picMkLst>
        </pc:picChg>
      </pc:sldChg>
    </pc:docChg>
  </pc:docChgLst>
  <pc:docChgLst>
    <pc:chgData name="Priyanka Katre" userId="S::priyanka.katre01@student.csulb.edu::7689090c-5e00-4f94-a7d5-27538730ff81" providerId="AD" clId="Web-{F9C12327-ECA7-5AE0-706D-8B27A929FCE7}"/>
    <pc:docChg chg="modSld">
      <pc:chgData name="Priyanka Katre" userId="S::priyanka.katre01@student.csulb.edu::7689090c-5e00-4f94-a7d5-27538730ff81" providerId="AD" clId="Web-{F9C12327-ECA7-5AE0-706D-8B27A929FCE7}" dt="2021-12-03T06:12:38.628" v="183" actId="14100"/>
      <pc:docMkLst>
        <pc:docMk/>
      </pc:docMkLst>
      <pc:sldChg chg="modSp">
        <pc:chgData name="Priyanka Katre" userId="S::priyanka.katre01@student.csulb.edu::7689090c-5e00-4f94-a7d5-27538730ff81" providerId="AD" clId="Web-{F9C12327-ECA7-5AE0-706D-8B27A929FCE7}" dt="2021-12-03T06:09:56.304" v="182" actId="20577"/>
        <pc:sldMkLst>
          <pc:docMk/>
          <pc:sldMk cId="2348818078" sldId="259"/>
        </pc:sldMkLst>
        <pc:graphicFrameChg chg="modGraphic">
          <ac:chgData name="Priyanka Katre" userId="S::priyanka.katre01@student.csulb.edu::7689090c-5e00-4f94-a7d5-27538730ff81" providerId="AD" clId="Web-{F9C12327-ECA7-5AE0-706D-8B27A929FCE7}" dt="2021-12-03T06:09:56.304" v="182" actId="20577"/>
          <ac:graphicFrameMkLst>
            <pc:docMk/>
            <pc:sldMk cId="2348818078" sldId="259"/>
            <ac:graphicFrameMk id="5" creationId="{C374EF77-40EC-4F30-85AB-7408B969A3DE}"/>
          </ac:graphicFrameMkLst>
        </pc:graphicFrameChg>
      </pc:sldChg>
      <pc:sldChg chg="modSp">
        <pc:chgData name="Priyanka Katre" userId="S::priyanka.katre01@student.csulb.edu::7689090c-5e00-4f94-a7d5-27538730ff81" providerId="AD" clId="Web-{F9C12327-ECA7-5AE0-706D-8B27A929FCE7}" dt="2021-12-03T06:12:38.628" v="183" actId="14100"/>
        <pc:sldMkLst>
          <pc:docMk/>
          <pc:sldMk cId="2590262273" sldId="269"/>
        </pc:sldMkLst>
        <pc:picChg chg="mod">
          <ac:chgData name="Priyanka Katre" userId="S::priyanka.katre01@student.csulb.edu::7689090c-5e00-4f94-a7d5-27538730ff81" providerId="AD" clId="Web-{F9C12327-ECA7-5AE0-706D-8B27A929FCE7}" dt="2021-12-03T06:12:38.628" v="183" actId="14100"/>
          <ac:picMkLst>
            <pc:docMk/>
            <pc:sldMk cId="2590262273" sldId="269"/>
            <ac:picMk id="4" creationId="{7EA5EF83-0A6B-4ABF-849B-BF7BE2DB0E68}"/>
          </ac:picMkLst>
        </pc:picChg>
      </pc:sldChg>
    </pc:docChg>
  </pc:docChgLst>
  <pc:docChgLst>
    <pc:chgData name="Ruchi Isaac" userId="S::ruchi.isaac01@student.csulb.edu::68cdbba4-841e-4806-833f-42792d7d37bd" providerId="AD" clId="Web-{E0752F13-F990-A973-8697-28C454143CCC}"/>
    <pc:docChg chg="addSld delSld modSld sldOrd">
      <pc:chgData name="Ruchi Isaac" userId="S::ruchi.isaac01@student.csulb.edu::68cdbba4-841e-4806-833f-42792d7d37bd" providerId="AD" clId="Web-{E0752F13-F990-A973-8697-28C454143CCC}" dt="2021-12-04T01:18:09.053" v="79" actId="1076"/>
      <pc:docMkLst>
        <pc:docMk/>
      </pc:docMkLst>
      <pc:sldChg chg="del">
        <pc:chgData name="Ruchi Isaac" userId="S::ruchi.isaac01@student.csulb.edu::68cdbba4-841e-4806-833f-42792d7d37bd" providerId="AD" clId="Web-{E0752F13-F990-A973-8697-28C454143CCC}" dt="2021-12-04T00:13:35.817" v="2"/>
        <pc:sldMkLst>
          <pc:docMk/>
          <pc:sldMk cId="2075858273" sldId="275"/>
        </pc:sldMkLst>
      </pc:sldChg>
      <pc:sldChg chg="del">
        <pc:chgData name="Ruchi Isaac" userId="S::ruchi.isaac01@student.csulb.edu::68cdbba4-841e-4806-833f-42792d7d37bd" providerId="AD" clId="Web-{E0752F13-F990-A973-8697-28C454143CCC}" dt="2021-12-04T00:13:39.582" v="4"/>
        <pc:sldMkLst>
          <pc:docMk/>
          <pc:sldMk cId="4148368957" sldId="276"/>
        </pc:sldMkLst>
      </pc:sldChg>
      <pc:sldChg chg="modSp add ord replId">
        <pc:chgData name="Ruchi Isaac" userId="S::ruchi.isaac01@student.csulb.edu::68cdbba4-841e-4806-833f-42792d7d37bd" providerId="AD" clId="Web-{E0752F13-F990-A973-8697-28C454143CCC}" dt="2021-12-04T01:06:04.204" v="56" actId="20577"/>
        <pc:sldMkLst>
          <pc:docMk/>
          <pc:sldMk cId="4003176757" sldId="279"/>
        </pc:sldMkLst>
        <pc:spChg chg="mod">
          <ac:chgData name="Ruchi Isaac" userId="S::ruchi.isaac01@student.csulb.edu::68cdbba4-841e-4806-833f-42792d7d37bd" providerId="AD" clId="Web-{E0752F13-F990-A973-8697-28C454143CCC}" dt="2021-12-04T01:06:04.204" v="56" actId="20577"/>
          <ac:spMkLst>
            <pc:docMk/>
            <pc:sldMk cId="4003176757" sldId="279"/>
            <ac:spMk id="2" creationId="{063C0DAD-F3FD-4D64-A95F-8DAAE04F4021}"/>
          </ac:spMkLst>
        </pc:spChg>
      </pc:sldChg>
      <pc:sldChg chg="modSp add replId">
        <pc:chgData name="Ruchi Isaac" userId="S::ruchi.isaac01@student.csulb.edu::68cdbba4-841e-4806-833f-42792d7d37bd" providerId="AD" clId="Web-{E0752F13-F990-A973-8697-28C454143CCC}" dt="2021-12-04T01:06:55.252" v="67" actId="20577"/>
        <pc:sldMkLst>
          <pc:docMk/>
          <pc:sldMk cId="144220174" sldId="280"/>
        </pc:sldMkLst>
        <pc:spChg chg="mod">
          <ac:chgData name="Ruchi Isaac" userId="S::ruchi.isaac01@student.csulb.edu::68cdbba4-841e-4806-833f-42792d7d37bd" providerId="AD" clId="Web-{E0752F13-F990-A973-8697-28C454143CCC}" dt="2021-12-04T01:06:55.252" v="67" actId="20577"/>
          <ac:spMkLst>
            <pc:docMk/>
            <pc:sldMk cId="144220174" sldId="280"/>
            <ac:spMk id="2" creationId="{063C0DAD-F3FD-4D64-A95F-8DAAE04F4021}"/>
          </ac:spMkLst>
        </pc:spChg>
      </pc:sldChg>
      <pc:sldChg chg="addSp delSp modSp add replId">
        <pc:chgData name="Ruchi Isaac" userId="S::ruchi.isaac01@student.csulb.edu::68cdbba4-841e-4806-833f-42792d7d37bd" providerId="AD" clId="Web-{E0752F13-F990-A973-8697-28C454143CCC}" dt="2021-12-04T01:18:09.053" v="79" actId="1076"/>
        <pc:sldMkLst>
          <pc:docMk/>
          <pc:sldMk cId="3969649506" sldId="281"/>
        </pc:sldMkLst>
        <pc:spChg chg="del">
          <ac:chgData name="Ruchi Isaac" userId="S::ruchi.isaac01@student.csulb.edu::68cdbba4-841e-4806-833f-42792d7d37bd" providerId="AD" clId="Web-{E0752F13-F990-A973-8697-28C454143CCC}" dt="2021-12-04T01:03:44.498" v="6"/>
          <ac:spMkLst>
            <pc:docMk/>
            <pc:sldMk cId="3969649506" sldId="281"/>
            <ac:spMk id="2" creationId="{063C0DAD-F3FD-4D64-A95F-8DAAE04F4021}"/>
          </ac:spMkLst>
        </pc:spChg>
        <pc:spChg chg="add del mod">
          <ac:chgData name="Ruchi Isaac" userId="S::ruchi.isaac01@student.csulb.edu::68cdbba4-841e-4806-833f-42792d7d37bd" providerId="AD" clId="Web-{E0752F13-F990-A973-8697-28C454143CCC}" dt="2021-12-04T01:04:05.029" v="13"/>
          <ac:spMkLst>
            <pc:docMk/>
            <pc:sldMk cId="3969649506" sldId="281"/>
            <ac:spMk id="4" creationId="{A397D225-DCAE-4C75-9E13-F3A57DE16B7D}"/>
          </ac:spMkLst>
        </pc:spChg>
        <pc:spChg chg="del">
          <ac:chgData name="Ruchi Isaac" userId="S::ruchi.isaac01@student.csulb.edu::68cdbba4-841e-4806-833f-42792d7d37bd" providerId="AD" clId="Web-{E0752F13-F990-A973-8697-28C454143CCC}" dt="2021-12-04T01:04:06.748" v="14"/>
          <ac:spMkLst>
            <pc:docMk/>
            <pc:sldMk cId="3969649506" sldId="281"/>
            <ac:spMk id="8" creationId="{0BABF38A-8A0D-492E-BD20-6CF4D46B50BD}"/>
          </ac:spMkLst>
        </pc:spChg>
        <pc:spChg chg="del">
          <ac:chgData name="Ruchi Isaac" userId="S::ruchi.isaac01@student.csulb.edu::68cdbba4-841e-4806-833f-42792d7d37bd" providerId="AD" clId="Web-{E0752F13-F990-A973-8697-28C454143CCC}" dt="2021-12-04T01:04:06.748" v="14"/>
          <ac:spMkLst>
            <pc:docMk/>
            <pc:sldMk cId="3969649506" sldId="281"/>
            <ac:spMk id="12" creationId="{2D924463-4DB7-437D-85B1-7EE5042DE522}"/>
          </ac:spMkLst>
        </pc:spChg>
        <pc:spChg chg="del">
          <ac:chgData name="Ruchi Isaac" userId="S::ruchi.isaac01@student.csulb.edu::68cdbba4-841e-4806-833f-42792d7d37bd" providerId="AD" clId="Web-{E0752F13-F990-A973-8697-28C454143CCC}" dt="2021-12-04T01:04:06.748" v="14"/>
          <ac:spMkLst>
            <pc:docMk/>
            <pc:sldMk cId="3969649506" sldId="281"/>
            <ac:spMk id="14" creationId="{9F108545-2EA9-4B3E-915B-295949608005}"/>
          </ac:spMkLst>
        </pc:spChg>
        <pc:spChg chg="del">
          <ac:chgData name="Ruchi Isaac" userId="S::ruchi.isaac01@student.csulb.edu::68cdbba4-841e-4806-833f-42792d7d37bd" providerId="AD" clId="Web-{E0752F13-F990-A973-8697-28C454143CCC}" dt="2021-12-04T01:04:06.748" v="14"/>
          <ac:spMkLst>
            <pc:docMk/>
            <pc:sldMk cId="3969649506" sldId="281"/>
            <ac:spMk id="16" creationId="{A232D1C9-8AD3-453F-948D-966B7A11B77A}"/>
          </ac:spMkLst>
        </pc:spChg>
        <pc:spChg chg="del">
          <ac:chgData name="Ruchi Isaac" userId="S::ruchi.isaac01@student.csulb.edu::68cdbba4-841e-4806-833f-42792d7d37bd" providerId="AD" clId="Web-{E0752F13-F990-A973-8697-28C454143CCC}" dt="2021-12-04T01:04:06.748" v="14"/>
          <ac:spMkLst>
            <pc:docMk/>
            <pc:sldMk cId="3969649506" sldId="281"/>
            <ac:spMk id="18" creationId="{F4ACD4D7-3FA3-4106-AFB4-55B58A02ED08}"/>
          </ac:spMkLst>
        </pc:spChg>
        <pc:spChg chg="add">
          <ac:chgData name="Ruchi Isaac" userId="S::ruchi.isaac01@student.csulb.edu::68cdbba4-841e-4806-833f-42792d7d37bd" providerId="AD" clId="Web-{E0752F13-F990-A973-8697-28C454143CCC}" dt="2021-12-04T01:04:06.748" v="14"/>
          <ac:spMkLst>
            <pc:docMk/>
            <pc:sldMk cId="3969649506" sldId="281"/>
            <ac:spMk id="23" creationId="{0BABF38A-8A0D-492E-BD20-6CF4D46B50BD}"/>
          </ac:spMkLst>
        </pc:spChg>
        <pc:spChg chg="add">
          <ac:chgData name="Ruchi Isaac" userId="S::ruchi.isaac01@student.csulb.edu::68cdbba4-841e-4806-833f-42792d7d37bd" providerId="AD" clId="Web-{E0752F13-F990-A973-8697-28C454143CCC}" dt="2021-12-04T01:04:06.748" v="14"/>
          <ac:spMkLst>
            <pc:docMk/>
            <pc:sldMk cId="3969649506" sldId="281"/>
            <ac:spMk id="27" creationId="{37FDDF72-DE39-4F99-A3C1-DD9D7815D7DB}"/>
          </ac:spMkLst>
        </pc:spChg>
        <pc:spChg chg="add">
          <ac:chgData name="Ruchi Isaac" userId="S::ruchi.isaac01@student.csulb.edu::68cdbba4-841e-4806-833f-42792d7d37bd" providerId="AD" clId="Web-{E0752F13-F990-A973-8697-28C454143CCC}" dt="2021-12-04T01:04:06.748" v="14"/>
          <ac:spMkLst>
            <pc:docMk/>
            <pc:sldMk cId="3969649506" sldId="281"/>
            <ac:spMk id="29" creationId="{5E4ECE80-3AD1-450C-B62A-98788F193948}"/>
          </ac:spMkLst>
        </pc:spChg>
        <pc:picChg chg="add del mod">
          <ac:chgData name="Ruchi Isaac" userId="S::ruchi.isaac01@student.csulb.edu::68cdbba4-841e-4806-833f-42792d7d37bd" providerId="AD" clId="Web-{E0752F13-F990-A973-8697-28C454143CCC}" dt="2021-12-04T01:04:28.249" v="22"/>
          <ac:picMkLst>
            <pc:docMk/>
            <pc:sldMk cId="3969649506" sldId="281"/>
            <ac:picMk id="3" creationId="{AFE54E14-7367-4954-B031-04E9F8DE940F}"/>
          </ac:picMkLst>
        </pc:picChg>
        <pc:picChg chg="add del mod modCrop">
          <ac:chgData name="Ruchi Isaac" userId="S::ruchi.isaac01@student.csulb.edu::68cdbba4-841e-4806-833f-42792d7d37bd" providerId="AD" clId="Web-{E0752F13-F990-A973-8697-28C454143CCC}" dt="2021-12-04T01:16:58.442" v="68"/>
          <ac:picMkLst>
            <pc:docMk/>
            <pc:sldMk cId="3969649506" sldId="281"/>
            <ac:picMk id="5" creationId="{EA7569A8-25B0-4522-A1DF-2845FFCF6428}"/>
          </ac:picMkLst>
        </pc:picChg>
        <pc:picChg chg="add mod modCrop">
          <ac:chgData name="Ruchi Isaac" userId="S::ruchi.isaac01@student.csulb.edu::68cdbba4-841e-4806-833f-42792d7d37bd" providerId="AD" clId="Web-{E0752F13-F990-A973-8697-28C454143CCC}" dt="2021-12-04T01:18:09.053" v="79" actId="1076"/>
          <ac:picMkLst>
            <pc:docMk/>
            <pc:sldMk cId="3969649506" sldId="281"/>
            <ac:picMk id="6" creationId="{D09756A2-F1EF-493E-B8A7-C17B18BF70D4}"/>
          </ac:picMkLst>
        </pc:picChg>
        <pc:picChg chg="add mod ord modCrop">
          <ac:chgData name="Ruchi Isaac" userId="S::ruchi.isaac01@student.csulb.edu::68cdbba4-841e-4806-833f-42792d7d37bd" providerId="AD" clId="Web-{E0752F13-F990-A973-8697-28C454143CCC}" dt="2021-12-04T01:18:06.459" v="78" actId="1076"/>
          <ac:picMkLst>
            <pc:docMk/>
            <pc:sldMk cId="3969649506" sldId="281"/>
            <ac:picMk id="7" creationId="{9743AF0B-7BA8-43D0-BABC-DF12D4A2BD21}"/>
          </ac:picMkLst>
        </pc:picChg>
        <pc:picChg chg="del">
          <ac:chgData name="Ruchi Isaac" userId="S::ruchi.isaac01@student.csulb.edu::68cdbba4-841e-4806-833f-42792d7d37bd" providerId="AD" clId="Web-{E0752F13-F990-A973-8697-28C454143CCC}" dt="2021-12-04T01:04:06.748" v="14"/>
          <ac:picMkLst>
            <pc:docMk/>
            <pc:sldMk cId="3969649506" sldId="281"/>
            <ac:picMk id="10" creationId="{1CB7E8AE-A3AC-4BB7-A5C6-F00EC697B265}"/>
          </ac:picMkLst>
        </pc:picChg>
        <pc:picChg chg="add">
          <ac:chgData name="Ruchi Isaac" userId="S::ruchi.isaac01@student.csulb.edu::68cdbba4-841e-4806-833f-42792d7d37bd" providerId="AD" clId="Web-{E0752F13-F990-A973-8697-28C454143CCC}" dt="2021-12-04T01:04:06.748" v="14"/>
          <ac:picMkLst>
            <pc:docMk/>
            <pc:sldMk cId="3969649506" sldId="281"/>
            <ac:picMk id="25" creationId="{1CB7E8AE-A3AC-4BB7-A5C6-F00EC697B265}"/>
          </ac:picMkLst>
        </pc:picChg>
      </pc:sldChg>
    </pc:docChg>
  </pc:docChgLst>
  <pc:docChgLst>
    <pc:chgData name="Ninh Nguyen" userId="S::ninh.nguyen01@student.csulb.edu::5654e2cd-9a4e-4dac-9e2c-dd43785a55f7" providerId="AD" clId="Web-{320873DC-5C80-09F0-96E2-B4AE79387AB4}"/>
    <pc:docChg chg="modSld">
      <pc:chgData name="Ninh Nguyen" userId="S::ninh.nguyen01@student.csulb.edu::5654e2cd-9a4e-4dac-9e2c-dd43785a55f7" providerId="AD" clId="Web-{320873DC-5C80-09F0-96E2-B4AE79387AB4}" dt="2021-12-04T23:47:51.764" v="5" actId="1076"/>
      <pc:docMkLst>
        <pc:docMk/>
      </pc:docMkLst>
      <pc:sldChg chg="addSp delSp modSp">
        <pc:chgData name="Ninh Nguyen" userId="S::ninh.nguyen01@student.csulb.edu::5654e2cd-9a4e-4dac-9e2c-dd43785a55f7" providerId="AD" clId="Web-{320873DC-5C80-09F0-96E2-B4AE79387AB4}" dt="2021-12-04T23:47:51.764" v="5" actId="1076"/>
        <pc:sldMkLst>
          <pc:docMk/>
          <pc:sldMk cId="2391948025" sldId="292"/>
        </pc:sldMkLst>
        <pc:spChg chg="mod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2" creationId="{E2F6844C-274F-4813-AA98-961A7582DB2B}"/>
          </ac:spMkLst>
        </pc:spChg>
        <pc:spChg chg="del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23" creationId="{DFDBB39D-A128-4FE9-A4ED-DC7151D9B729}"/>
          </ac:spMkLst>
        </pc:spChg>
        <pc:spChg chg="del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37" creationId="{8651CFA9-6065-4243-AC48-858E359780B1}"/>
          </ac:spMkLst>
        </pc:spChg>
        <pc:spChg chg="del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39" creationId="{FBC8BBE5-981E-4B0B-9654-32B5668BFF31}"/>
          </ac:spMkLst>
        </pc:spChg>
        <pc:spChg chg="del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41" creationId="{3B6A4C79-62F0-4DFD-A156-0F1AB7D2687F}"/>
          </ac:spMkLst>
        </pc:spChg>
        <pc:spChg chg="del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43" creationId="{7F7FF257-5D01-4829-AD0B-B2D6076B349C}"/>
          </ac:spMkLst>
        </pc:spChg>
        <pc:spChg chg="add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48" creationId="{0BABF38A-8A0D-492E-BD20-6CF4D46B50BD}"/>
          </ac:spMkLst>
        </pc:spChg>
        <pc:spChg chg="add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52" creationId="{F1174801-1395-44C5-9B00-CCAC45C056E7}"/>
          </ac:spMkLst>
        </pc:spChg>
        <pc:spChg chg="add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54" creationId="{8DBEE602-02D2-420A-AFC1-438A1699A5E5}"/>
          </ac:spMkLst>
        </pc:spChg>
        <pc:spChg chg="add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56" creationId="{B3FAB79E-1E1B-4287-B4EA-26E497404C89}"/>
          </ac:spMkLst>
        </pc:spChg>
        <pc:spChg chg="add">
          <ac:chgData name="Ninh Nguyen" userId="S::ninh.nguyen01@student.csulb.edu::5654e2cd-9a4e-4dac-9e2c-dd43785a55f7" providerId="AD" clId="Web-{320873DC-5C80-09F0-96E2-B4AE79387AB4}" dt="2021-12-04T23:47:21.622" v="0"/>
          <ac:spMkLst>
            <pc:docMk/>
            <pc:sldMk cId="2391948025" sldId="292"/>
            <ac:spMk id="58" creationId="{A22256D1-A993-4D2E-943C-2E87F8BFC629}"/>
          </ac:spMkLst>
        </pc:spChg>
        <pc:picChg chg="mod">
          <ac:chgData name="Ninh Nguyen" userId="S::ninh.nguyen01@student.csulb.edu::5654e2cd-9a4e-4dac-9e2c-dd43785a55f7" providerId="AD" clId="Web-{320873DC-5C80-09F0-96E2-B4AE79387AB4}" dt="2021-12-04T23:47:51.764" v="5" actId="1076"/>
          <ac:picMkLst>
            <pc:docMk/>
            <pc:sldMk cId="2391948025" sldId="292"/>
            <ac:picMk id="4" creationId="{2B51C5B0-6543-49E9-B3F0-B9E35C88FAA5}"/>
          </ac:picMkLst>
        </pc:picChg>
        <pc:picChg chg="add">
          <ac:chgData name="Ninh Nguyen" userId="S::ninh.nguyen01@student.csulb.edu::5654e2cd-9a4e-4dac-9e2c-dd43785a55f7" providerId="AD" clId="Web-{320873DC-5C80-09F0-96E2-B4AE79387AB4}" dt="2021-12-04T23:47:21.622" v="0"/>
          <ac:picMkLst>
            <pc:docMk/>
            <pc:sldMk cId="2391948025" sldId="292"/>
            <ac:picMk id="50" creationId="{1CB7E8AE-A3AC-4BB7-A5C6-F00EC697B265}"/>
          </ac:picMkLst>
        </pc:picChg>
      </pc:sldChg>
    </pc:docChg>
  </pc:docChgLst>
</pc:chgInfo>
</file>

<file path=ppt/comments/modernComment_11E_99C9D4D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DEBEB2C-24FD-4B23-8FE0-3947C6F10417}" authorId="{71451EE8-E148-E6D3-8427-4819BE2942FB}" status="resolved" created="2021-12-04T05:11:58.846" complete="100000">
    <pc:sldMkLst xmlns:pc="http://schemas.microsoft.com/office/powerpoint/2013/main/command">
      <pc:docMk/>
      <pc:sldMk cId="2580141268" sldId="286"/>
    </pc:sldMkLst>
    <p188:txBody>
      <a:bodyPr/>
      <a:lstStyle/>
      <a:p>
        <a:r>
          <a:rPr lang="en-US"/>
          <a:t>"Enter your information" not tell us about yourself</a:t>
        </a:r>
      </a:p>
    </p188:txBody>
  </p188:cm>
</p188:cmLst>
</file>

<file path=ppt/comments/modernComment_120_EDEF7F6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312A82A-419A-42E9-A67A-B044DD2C7C02}" authorId="{71451EE8-E148-E6D3-8427-4819BE2942FB}" status="resolved" created="2021-12-04T05:10:46.422" complete="100000">
    <pc:sldMkLst xmlns:pc="http://schemas.microsoft.com/office/powerpoint/2013/main/command">
      <pc:docMk/>
      <pc:sldMk cId="3991895912" sldId="288"/>
    </pc:sldMkLst>
    <p188:replyLst>
      <p188:reply id="{123DCF48-4930-477A-AEDA-24DAB763373F}" authorId="{B443E4F3-2481-103F-C2E0-FFF704FC2F30}" created="2021-12-04T05:11:40.263">
        <p188:txBody>
          <a:bodyPr/>
          <a:lstStyle/>
          <a:p>
            <a:r>
              <a:rPr lang="en-US"/>
              <a:t>yup on it forgot</a:t>
            </a:r>
          </a:p>
        </p188:txBody>
      </p188:reply>
    </p188:replyLst>
    <p188:txBody>
      <a:bodyPr/>
      <a:lstStyle/>
      <a:p>
        <a:r>
          <a:rPr lang="en-US"/>
          <a:t>Should say confirmation page</a:t>
        </a:r>
      </a:p>
    </p188:txBody>
  </p188:cm>
  <p188:cm id="{1EAFB95E-D563-407C-98A4-0BE9569C77B1}" authorId="{71451EE8-E148-E6D3-8427-4819BE2942FB}" status="resolved" created="2021-12-04T05:20:59.315" complete="100000">
    <pc:sldMkLst xmlns:pc="http://schemas.microsoft.com/office/powerpoint/2013/main/command">
      <pc:docMk/>
      <pc:sldMk cId="3991895912" sldId="288"/>
    </pc:sldMkLst>
    <p188:txBody>
      <a:bodyPr/>
      <a:lstStyle/>
      <a:p>
        <a:r>
          <a:rPr lang="en-US"/>
          <a:t>add "tickets" and "quantity box with price" before total</a:t>
        </a:r>
      </a:p>
    </p188:txBody>
  </p188:cm>
  <p188:cm id="{4CA67828-591F-499E-B4A1-A2E977F6CDAA}" authorId="{71451EE8-E148-E6D3-8427-4819BE2942FB}" status="resolved" created="2021-12-04T05:22:14.692" complete="100000">
    <pc:sldMkLst xmlns:pc="http://schemas.microsoft.com/office/powerpoint/2013/main/command">
      <pc:docMk/>
      <pc:sldMk cId="3991895912" sldId="288"/>
    </pc:sldMkLst>
    <p188:txBody>
      <a:bodyPr/>
      <a:lstStyle/>
      <a:p>
        <a:r>
          <a:rPr lang="en-US"/>
          <a:t>Ticket (name of show again) type:     price: 
quantity:
Ticket  (name of show again)   type:    price:
quantity:  
if same leave it all in one</a:t>
        </a:r>
      </a:p>
    </p188:txBody>
  </p188:cm>
</p188:cmLst>
</file>

<file path=ppt/comments/modernComment_122_1C8708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AEAD0F4-9D7E-4109-B4D5-55CCBFCFABE5}" authorId="{71451EE8-E148-E6D3-8427-4819BE2942FB}" status="resolved" created="2021-12-04T05:18:14.357" complete="100000">
    <pc:sldMkLst xmlns:pc="http://schemas.microsoft.com/office/powerpoint/2013/main/command">
      <pc:docMk/>
      <pc:sldMk cId="478611548" sldId="290"/>
    </pc:sldMkLst>
    <p188:txBody>
      <a:bodyPr/>
      <a:lstStyle/>
      <a:p>
        <a:r>
          <a:rPr lang="en-US"/>
          <a:t>you forgot 
Type 
e.g., play or concert  
Date 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5E4096-AE14-44F0-8830-EAD73EFEB951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D152E87-74A6-4011-84FF-5109CDD69E7B}">
      <dgm:prSet/>
      <dgm:spPr/>
      <dgm:t>
        <a:bodyPr/>
        <a:lstStyle/>
        <a:p>
          <a:pPr rtl="0"/>
          <a:r>
            <a:rPr lang="en-US"/>
            <a:t>Chakrapani </a:t>
          </a:r>
          <a:r>
            <a:rPr lang="en-US">
              <a:latin typeface="Avenir Next LT Pro"/>
            </a:rPr>
            <a:t>Suresh  (Project Manager)</a:t>
          </a:r>
          <a:endParaRPr lang="en-US"/>
        </a:p>
      </dgm:t>
    </dgm:pt>
    <dgm:pt modelId="{4E5A553F-1A0B-4673-B54C-9AB42194576C}" type="parTrans" cxnId="{1DD19EB9-C8EE-44EE-860E-35F00B0AC8FD}">
      <dgm:prSet/>
      <dgm:spPr/>
      <dgm:t>
        <a:bodyPr/>
        <a:lstStyle/>
        <a:p>
          <a:endParaRPr lang="en-US"/>
        </a:p>
      </dgm:t>
    </dgm:pt>
    <dgm:pt modelId="{9A12FC50-7421-4E7F-8A8D-4C4B8C414A0B}" type="sibTrans" cxnId="{1DD19EB9-C8EE-44EE-860E-35F00B0AC8FD}">
      <dgm:prSet/>
      <dgm:spPr/>
      <dgm:t>
        <a:bodyPr/>
        <a:lstStyle/>
        <a:p>
          <a:endParaRPr lang="en-US"/>
        </a:p>
      </dgm:t>
    </dgm:pt>
    <dgm:pt modelId="{AF7E1857-302A-4A22-8D29-895D9A2D2EFD}">
      <dgm:prSet/>
      <dgm:spPr/>
      <dgm:t>
        <a:bodyPr/>
        <a:lstStyle/>
        <a:p>
          <a:pPr rtl="0"/>
          <a:r>
            <a:rPr lang="en-US"/>
            <a:t>Ninh </a:t>
          </a:r>
          <a:r>
            <a:rPr lang="en-US">
              <a:latin typeface="Avenir Next LT Pro"/>
            </a:rPr>
            <a:t>Nguyen  (System Analyst)</a:t>
          </a:r>
          <a:endParaRPr lang="en-US"/>
        </a:p>
      </dgm:t>
    </dgm:pt>
    <dgm:pt modelId="{E1550659-714D-4286-B59B-C8CDF187A273}" type="parTrans" cxnId="{2481F030-C25D-479A-9842-CE47B62EE0D5}">
      <dgm:prSet/>
      <dgm:spPr/>
      <dgm:t>
        <a:bodyPr/>
        <a:lstStyle/>
        <a:p>
          <a:endParaRPr lang="en-US"/>
        </a:p>
      </dgm:t>
    </dgm:pt>
    <dgm:pt modelId="{675F6271-49FF-4EB1-9452-42AA9421A9C4}" type="sibTrans" cxnId="{2481F030-C25D-479A-9842-CE47B62EE0D5}">
      <dgm:prSet/>
      <dgm:spPr/>
      <dgm:t>
        <a:bodyPr/>
        <a:lstStyle/>
        <a:p>
          <a:endParaRPr lang="en-US"/>
        </a:p>
      </dgm:t>
    </dgm:pt>
    <dgm:pt modelId="{C844A8C7-E8E7-42EF-9BE0-498FE93B45D5}">
      <dgm:prSet/>
      <dgm:spPr/>
      <dgm:t>
        <a:bodyPr/>
        <a:lstStyle/>
        <a:p>
          <a:pPr rtl="0"/>
          <a:r>
            <a:rPr lang="en-US"/>
            <a:t>Priyanka Katre</a:t>
          </a:r>
          <a:r>
            <a:rPr lang="en-US">
              <a:latin typeface="Avenir Next LT Pro"/>
            </a:rPr>
            <a:t>  (Software Developer)</a:t>
          </a:r>
          <a:endParaRPr lang="en-US"/>
        </a:p>
      </dgm:t>
    </dgm:pt>
    <dgm:pt modelId="{34A641DC-D7C6-41C7-9BC6-C760062C5E3C}" type="parTrans" cxnId="{DEA3530A-34C0-4A51-A131-07EB17A3AE43}">
      <dgm:prSet/>
      <dgm:spPr/>
      <dgm:t>
        <a:bodyPr/>
        <a:lstStyle/>
        <a:p>
          <a:endParaRPr lang="en-US"/>
        </a:p>
      </dgm:t>
    </dgm:pt>
    <dgm:pt modelId="{A5338F43-1FD1-4623-AE0C-9477178BA366}" type="sibTrans" cxnId="{DEA3530A-34C0-4A51-A131-07EB17A3AE43}">
      <dgm:prSet/>
      <dgm:spPr/>
      <dgm:t>
        <a:bodyPr/>
        <a:lstStyle/>
        <a:p>
          <a:endParaRPr lang="en-US"/>
        </a:p>
      </dgm:t>
    </dgm:pt>
    <dgm:pt modelId="{30E36D2C-A883-4E2C-A63E-214F840628FC}">
      <dgm:prSet/>
      <dgm:spPr/>
      <dgm:t>
        <a:bodyPr/>
        <a:lstStyle/>
        <a:p>
          <a:pPr rtl="0"/>
          <a:r>
            <a:rPr lang="en-US"/>
            <a:t>Ruchi Isaac</a:t>
          </a:r>
          <a:r>
            <a:rPr lang="en-US">
              <a:latin typeface="Avenir Next LT Pro"/>
            </a:rPr>
            <a:t>  (Technical Specialist)</a:t>
          </a:r>
          <a:endParaRPr lang="en-US"/>
        </a:p>
      </dgm:t>
    </dgm:pt>
    <dgm:pt modelId="{5E278BA0-3C6F-436D-A4C9-88D90253A3B8}" type="parTrans" cxnId="{D5C88328-27F0-401E-ABDC-470FB0A055DA}">
      <dgm:prSet/>
      <dgm:spPr/>
      <dgm:t>
        <a:bodyPr/>
        <a:lstStyle/>
        <a:p>
          <a:endParaRPr lang="en-US"/>
        </a:p>
      </dgm:t>
    </dgm:pt>
    <dgm:pt modelId="{D40D0496-DBFF-409D-8866-1620CD29F18A}" type="sibTrans" cxnId="{D5C88328-27F0-401E-ABDC-470FB0A055DA}">
      <dgm:prSet/>
      <dgm:spPr/>
      <dgm:t>
        <a:bodyPr/>
        <a:lstStyle/>
        <a:p>
          <a:endParaRPr lang="en-US"/>
        </a:p>
      </dgm:t>
    </dgm:pt>
    <dgm:pt modelId="{A7794C57-A872-4DAD-B240-88291C1385EC}" type="pres">
      <dgm:prSet presAssocID="{CC5E4096-AE14-44F0-8830-EAD73EFEB951}" presName="linear" presStyleCnt="0">
        <dgm:presLayoutVars>
          <dgm:animLvl val="lvl"/>
          <dgm:resizeHandles val="exact"/>
        </dgm:presLayoutVars>
      </dgm:prSet>
      <dgm:spPr/>
    </dgm:pt>
    <dgm:pt modelId="{7D4825CC-C658-44E5-9F76-65E53AFB923D}" type="pres">
      <dgm:prSet presAssocID="{7D152E87-74A6-4011-84FF-5109CDD69E7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0D1BD83-357A-45E3-B763-4E8F10533C8F}" type="pres">
      <dgm:prSet presAssocID="{9A12FC50-7421-4E7F-8A8D-4C4B8C414A0B}" presName="spacer" presStyleCnt="0"/>
      <dgm:spPr/>
    </dgm:pt>
    <dgm:pt modelId="{9A4C921D-6EBB-4C2B-BE2D-BA7FAA540A44}" type="pres">
      <dgm:prSet presAssocID="{AF7E1857-302A-4A22-8D29-895D9A2D2EF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3B309D0-42FF-4FE4-990B-8B41F3BDEB33}" type="pres">
      <dgm:prSet presAssocID="{675F6271-49FF-4EB1-9452-42AA9421A9C4}" presName="spacer" presStyleCnt="0"/>
      <dgm:spPr/>
    </dgm:pt>
    <dgm:pt modelId="{E2C2A4AB-A009-4A4B-B1C7-C983468CBC1D}" type="pres">
      <dgm:prSet presAssocID="{C844A8C7-E8E7-42EF-9BE0-498FE93B45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E526AE-2522-458D-A7FB-DDEDC8EB35B8}" type="pres">
      <dgm:prSet presAssocID="{A5338F43-1FD1-4623-AE0C-9477178BA366}" presName="spacer" presStyleCnt="0"/>
      <dgm:spPr/>
    </dgm:pt>
    <dgm:pt modelId="{7A9D385D-1151-452A-95AA-39FCD6E1DF05}" type="pres">
      <dgm:prSet presAssocID="{30E36D2C-A883-4E2C-A63E-214F840628F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EA3530A-34C0-4A51-A131-07EB17A3AE43}" srcId="{CC5E4096-AE14-44F0-8830-EAD73EFEB951}" destId="{C844A8C7-E8E7-42EF-9BE0-498FE93B45D5}" srcOrd="2" destOrd="0" parTransId="{34A641DC-D7C6-41C7-9BC6-C760062C5E3C}" sibTransId="{A5338F43-1FD1-4623-AE0C-9477178BA366}"/>
    <dgm:cxn modelId="{9A46C123-54E6-46CB-B657-68D561A3AB86}" type="presOf" srcId="{C844A8C7-E8E7-42EF-9BE0-498FE93B45D5}" destId="{E2C2A4AB-A009-4A4B-B1C7-C983468CBC1D}" srcOrd="0" destOrd="0" presId="urn:microsoft.com/office/officeart/2005/8/layout/vList2"/>
    <dgm:cxn modelId="{D5C88328-27F0-401E-ABDC-470FB0A055DA}" srcId="{CC5E4096-AE14-44F0-8830-EAD73EFEB951}" destId="{30E36D2C-A883-4E2C-A63E-214F840628FC}" srcOrd="3" destOrd="0" parTransId="{5E278BA0-3C6F-436D-A4C9-88D90253A3B8}" sibTransId="{D40D0496-DBFF-409D-8866-1620CD29F18A}"/>
    <dgm:cxn modelId="{879B6A2A-348E-4C82-BC67-5029C6EE3921}" type="presOf" srcId="{AF7E1857-302A-4A22-8D29-895D9A2D2EFD}" destId="{9A4C921D-6EBB-4C2B-BE2D-BA7FAA540A44}" srcOrd="0" destOrd="0" presId="urn:microsoft.com/office/officeart/2005/8/layout/vList2"/>
    <dgm:cxn modelId="{2481F030-C25D-479A-9842-CE47B62EE0D5}" srcId="{CC5E4096-AE14-44F0-8830-EAD73EFEB951}" destId="{AF7E1857-302A-4A22-8D29-895D9A2D2EFD}" srcOrd="1" destOrd="0" parTransId="{E1550659-714D-4286-B59B-C8CDF187A273}" sibTransId="{675F6271-49FF-4EB1-9452-42AA9421A9C4}"/>
    <dgm:cxn modelId="{FB17C13F-EC03-4894-8371-A9F53A7DF0AB}" type="presOf" srcId="{30E36D2C-A883-4E2C-A63E-214F840628FC}" destId="{7A9D385D-1151-452A-95AA-39FCD6E1DF05}" srcOrd="0" destOrd="0" presId="urn:microsoft.com/office/officeart/2005/8/layout/vList2"/>
    <dgm:cxn modelId="{477EBC48-D6A1-45D5-8BDA-713A519B3EE5}" type="presOf" srcId="{CC5E4096-AE14-44F0-8830-EAD73EFEB951}" destId="{A7794C57-A872-4DAD-B240-88291C1385EC}" srcOrd="0" destOrd="0" presId="urn:microsoft.com/office/officeart/2005/8/layout/vList2"/>
    <dgm:cxn modelId="{D44F1971-C37D-43B7-838A-CCC23C99EBB7}" type="presOf" srcId="{7D152E87-74A6-4011-84FF-5109CDD69E7B}" destId="{7D4825CC-C658-44E5-9F76-65E53AFB923D}" srcOrd="0" destOrd="0" presId="urn:microsoft.com/office/officeart/2005/8/layout/vList2"/>
    <dgm:cxn modelId="{1DD19EB9-C8EE-44EE-860E-35F00B0AC8FD}" srcId="{CC5E4096-AE14-44F0-8830-EAD73EFEB951}" destId="{7D152E87-74A6-4011-84FF-5109CDD69E7B}" srcOrd="0" destOrd="0" parTransId="{4E5A553F-1A0B-4673-B54C-9AB42194576C}" sibTransId="{9A12FC50-7421-4E7F-8A8D-4C4B8C414A0B}"/>
    <dgm:cxn modelId="{31706A1C-8BAF-4B1D-8676-0C927D979384}" type="presParOf" srcId="{A7794C57-A872-4DAD-B240-88291C1385EC}" destId="{7D4825CC-C658-44E5-9F76-65E53AFB923D}" srcOrd="0" destOrd="0" presId="urn:microsoft.com/office/officeart/2005/8/layout/vList2"/>
    <dgm:cxn modelId="{599A2A1F-1205-4CDB-8E16-72C54666BF2D}" type="presParOf" srcId="{A7794C57-A872-4DAD-B240-88291C1385EC}" destId="{80D1BD83-357A-45E3-B763-4E8F10533C8F}" srcOrd="1" destOrd="0" presId="urn:microsoft.com/office/officeart/2005/8/layout/vList2"/>
    <dgm:cxn modelId="{401B4B76-A5E5-4CA0-9299-8088BEBD0ADB}" type="presParOf" srcId="{A7794C57-A872-4DAD-B240-88291C1385EC}" destId="{9A4C921D-6EBB-4C2B-BE2D-BA7FAA540A44}" srcOrd="2" destOrd="0" presId="urn:microsoft.com/office/officeart/2005/8/layout/vList2"/>
    <dgm:cxn modelId="{44B43943-49AB-4DAA-8328-20FCFF3902B5}" type="presParOf" srcId="{A7794C57-A872-4DAD-B240-88291C1385EC}" destId="{63B309D0-42FF-4FE4-990B-8B41F3BDEB33}" srcOrd="3" destOrd="0" presId="urn:microsoft.com/office/officeart/2005/8/layout/vList2"/>
    <dgm:cxn modelId="{63F45481-BEF6-403C-A49C-487980B57EC4}" type="presParOf" srcId="{A7794C57-A872-4DAD-B240-88291C1385EC}" destId="{E2C2A4AB-A009-4A4B-B1C7-C983468CBC1D}" srcOrd="4" destOrd="0" presId="urn:microsoft.com/office/officeart/2005/8/layout/vList2"/>
    <dgm:cxn modelId="{A4D8F8AB-FEDF-4B3A-8E01-3211BBBA529B}" type="presParOf" srcId="{A7794C57-A872-4DAD-B240-88291C1385EC}" destId="{DEE526AE-2522-458D-A7FB-DDEDC8EB35B8}" srcOrd="5" destOrd="0" presId="urn:microsoft.com/office/officeart/2005/8/layout/vList2"/>
    <dgm:cxn modelId="{4231A789-A03E-415B-8553-BF9E001504F2}" type="presParOf" srcId="{A7794C57-A872-4DAD-B240-88291C1385EC}" destId="{7A9D385D-1151-452A-95AA-39FCD6E1DF0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2680EF-B4C6-465A-95A5-86D0366303E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B73946-F39B-4158-9790-25C0F64FEAC5}">
      <dgm:prSet/>
      <dgm:spPr/>
      <dgm:t>
        <a:bodyPr/>
        <a:lstStyle/>
        <a:p>
          <a:r>
            <a:rPr lang="en-US" b="1">
              <a:latin typeface="Avenir Next LT Pro"/>
            </a:rPr>
            <a:t>Difficulties</a:t>
          </a:r>
          <a:r>
            <a:rPr lang="en-US" b="1"/>
            <a:t>:</a:t>
          </a:r>
        </a:p>
      </dgm:t>
    </dgm:pt>
    <dgm:pt modelId="{BF50F0AD-F417-4F9E-83EE-A80141FBC92D}" type="parTrans" cxnId="{3E9270E5-D1BF-49DD-BBEE-A93E429E090A}">
      <dgm:prSet/>
      <dgm:spPr/>
      <dgm:t>
        <a:bodyPr/>
        <a:lstStyle/>
        <a:p>
          <a:endParaRPr lang="en-US"/>
        </a:p>
      </dgm:t>
    </dgm:pt>
    <dgm:pt modelId="{F3DC5D6E-708D-4F1B-8D66-731FE8FB774B}" type="sibTrans" cxnId="{3E9270E5-D1BF-49DD-BBEE-A93E429E090A}">
      <dgm:prSet/>
      <dgm:spPr/>
      <dgm:t>
        <a:bodyPr/>
        <a:lstStyle/>
        <a:p>
          <a:endParaRPr lang="en-US"/>
        </a:p>
      </dgm:t>
    </dgm:pt>
    <dgm:pt modelId="{A9273253-7E88-4397-BFFF-81B24897FE11}">
      <dgm:prSet/>
      <dgm:spPr/>
      <dgm:t>
        <a:bodyPr/>
        <a:lstStyle/>
        <a:p>
          <a:pPr rtl="0"/>
          <a:r>
            <a:rPr lang="en-US" b="1">
              <a:latin typeface="Avenir Next LT Pro"/>
            </a:rPr>
            <a:t>Properly mapping the DFDs and ER diagrams</a:t>
          </a:r>
          <a:r>
            <a:rPr lang="en-US" b="1"/>
            <a:t>. </a:t>
          </a:r>
        </a:p>
      </dgm:t>
    </dgm:pt>
    <dgm:pt modelId="{FEA6B769-E80A-4679-A470-3695BC0991F6}" type="parTrans" cxnId="{7FADFEB3-2B0A-44DE-95AE-CE5C1736E240}">
      <dgm:prSet/>
      <dgm:spPr/>
      <dgm:t>
        <a:bodyPr/>
        <a:lstStyle/>
        <a:p>
          <a:endParaRPr lang="en-US"/>
        </a:p>
      </dgm:t>
    </dgm:pt>
    <dgm:pt modelId="{65DA001E-DF01-4AE9-9043-34F26D056EEF}" type="sibTrans" cxnId="{7FADFEB3-2B0A-44DE-95AE-CE5C1736E240}">
      <dgm:prSet/>
      <dgm:spPr/>
      <dgm:t>
        <a:bodyPr/>
        <a:lstStyle/>
        <a:p>
          <a:endParaRPr lang="en-US"/>
        </a:p>
      </dgm:t>
    </dgm:pt>
    <dgm:pt modelId="{C9450035-5A14-4F5B-BAB4-E113687AFBC7}">
      <dgm:prSet/>
      <dgm:spPr/>
      <dgm:t>
        <a:bodyPr/>
        <a:lstStyle/>
        <a:p>
          <a:r>
            <a:rPr lang="en-US" b="1">
              <a:latin typeface="Avenir Next LT Pro"/>
            </a:rPr>
            <a:t>Straightforward:</a:t>
          </a:r>
          <a:endParaRPr lang="en-US" b="1"/>
        </a:p>
      </dgm:t>
    </dgm:pt>
    <dgm:pt modelId="{997DDDA9-941B-4C6A-8205-7600E883710B}" type="parTrans" cxnId="{AA2AC457-384A-457B-A810-B9EF37C9398B}">
      <dgm:prSet/>
      <dgm:spPr/>
      <dgm:t>
        <a:bodyPr/>
        <a:lstStyle/>
        <a:p>
          <a:endParaRPr lang="en-US"/>
        </a:p>
      </dgm:t>
    </dgm:pt>
    <dgm:pt modelId="{B4A29989-4C5A-469B-88E3-2A249E950874}" type="sibTrans" cxnId="{AA2AC457-384A-457B-A810-B9EF37C9398B}">
      <dgm:prSet/>
      <dgm:spPr/>
      <dgm:t>
        <a:bodyPr/>
        <a:lstStyle/>
        <a:p>
          <a:endParaRPr lang="en-US"/>
        </a:p>
      </dgm:t>
    </dgm:pt>
    <dgm:pt modelId="{F6018569-7874-4378-9B6E-D1653BEF24A2}">
      <dgm:prSet phldr="0"/>
      <dgm:spPr/>
      <dgm:t>
        <a:bodyPr/>
        <a:lstStyle/>
        <a:p>
          <a:pPr rtl="0"/>
          <a:r>
            <a:rPr lang="en-US" b="1"/>
            <a:t>User interface</a:t>
          </a:r>
          <a:r>
            <a:rPr lang="en-US" b="1">
              <a:latin typeface="Avenir Next LT Pro"/>
            </a:rPr>
            <a:t> </a:t>
          </a:r>
        </a:p>
      </dgm:t>
    </dgm:pt>
    <dgm:pt modelId="{0012C582-347E-42BC-B7A9-99670CF8BAF1}" type="parTrans" cxnId="{9E415E74-A603-4C8B-A8CB-6D00110D1FD4}">
      <dgm:prSet/>
      <dgm:spPr/>
    </dgm:pt>
    <dgm:pt modelId="{66434891-D1DF-42AE-8729-C1293D636DAF}" type="sibTrans" cxnId="{9E415E74-A603-4C8B-A8CB-6D00110D1FD4}">
      <dgm:prSet/>
      <dgm:spPr/>
    </dgm:pt>
    <dgm:pt modelId="{F59FB855-CCE0-44D9-9689-6602CD3567C3}">
      <dgm:prSet phldr="0"/>
      <dgm:spPr/>
      <dgm:t>
        <a:bodyPr/>
        <a:lstStyle/>
        <a:p>
          <a:pPr rtl="0"/>
          <a:r>
            <a:rPr lang="en-US" b="1"/>
            <a:t>The project roadmap and relevant resources</a:t>
          </a:r>
          <a:endParaRPr lang="en-US" b="1">
            <a:latin typeface="Avenir Next LT Pro"/>
          </a:endParaRPr>
        </a:p>
      </dgm:t>
    </dgm:pt>
    <dgm:pt modelId="{9D84AFC5-4D2D-4543-BE2B-E17DBC9992B8}" type="parTrans" cxnId="{34849916-5B01-420E-810A-7F1E72AACFEF}">
      <dgm:prSet/>
      <dgm:spPr/>
    </dgm:pt>
    <dgm:pt modelId="{9606D071-EBC0-476B-BEDA-749CE5B56765}" type="sibTrans" cxnId="{34849916-5B01-420E-810A-7F1E72AACFEF}">
      <dgm:prSet/>
      <dgm:spPr/>
    </dgm:pt>
    <dgm:pt modelId="{303D1473-FFB0-48DB-8510-A892AA713047}">
      <dgm:prSet phldr="0"/>
      <dgm:spPr/>
      <dgm:t>
        <a:bodyPr/>
        <a:lstStyle/>
        <a:p>
          <a:pPr rtl="0"/>
          <a:r>
            <a:rPr lang="en-US" b="1">
              <a:latin typeface="Avenir Next LT Pro"/>
            </a:rPr>
            <a:t>Achieving the outcomes of the proposal</a:t>
          </a:r>
          <a:endParaRPr lang="en-US" b="0">
            <a:latin typeface="Avenir Next LT Pro"/>
          </a:endParaRPr>
        </a:p>
      </dgm:t>
    </dgm:pt>
    <dgm:pt modelId="{2D0CC3B8-702B-428C-959A-DA2074564944}" type="parTrans" cxnId="{A0DDD08C-DEB3-455A-98A5-D48E9CE70F07}">
      <dgm:prSet/>
      <dgm:spPr/>
    </dgm:pt>
    <dgm:pt modelId="{630949A6-E1A2-483C-9AD7-08CD1AF3E357}" type="sibTrans" cxnId="{A0DDD08C-DEB3-455A-98A5-D48E9CE70F07}">
      <dgm:prSet/>
      <dgm:spPr/>
    </dgm:pt>
    <dgm:pt modelId="{F7DAF8FD-3895-4AC6-B349-AEAD082E3C56}">
      <dgm:prSet phldr="0"/>
      <dgm:spPr/>
      <dgm:t>
        <a:bodyPr/>
        <a:lstStyle/>
        <a:p>
          <a:pPr rtl="0"/>
          <a:r>
            <a:rPr lang="en-US" b="1">
              <a:latin typeface="Avenir Next LT Pro"/>
            </a:rPr>
            <a:t>The theatre was able to manage bookings efficiently</a:t>
          </a:r>
          <a:endParaRPr lang="en-US"/>
        </a:p>
      </dgm:t>
    </dgm:pt>
    <dgm:pt modelId="{4820A690-9F8B-419F-8F64-9FF7BAC8DBDE}" type="parTrans" cxnId="{22977D0B-CC05-4950-95C5-7A3AFF87B0B4}">
      <dgm:prSet/>
      <dgm:spPr/>
    </dgm:pt>
    <dgm:pt modelId="{22A5B02F-A4E8-400C-B010-76451BAB0A20}" type="sibTrans" cxnId="{22977D0B-CC05-4950-95C5-7A3AFF87B0B4}">
      <dgm:prSet/>
      <dgm:spPr/>
    </dgm:pt>
    <dgm:pt modelId="{00680CA0-F241-437E-BE8E-F6198607CF09}" type="pres">
      <dgm:prSet presAssocID="{8F2680EF-B4C6-465A-95A5-86D0366303ED}" presName="linear" presStyleCnt="0">
        <dgm:presLayoutVars>
          <dgm:animLvl val="lvl"/>
          <dgm:resizeHandles val="exact"/>
        </dgm:presLayoutVars>
      </dgm:prSet>
      <dgm:spPr/>
    </dgm:pt>
    <dgm:pt modelId="{93C61D0D-BCEF-4D22-BAA6-1A8D9C4B93F9}" type="pres">
      <dgm:prSet presAssocID="{A7B73946-F39B-4158-9790-25C0F64FEAC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9B2EE34-10B2-4AD9-A108-4CD7D14DAE6B}" type="pres">
      <dgm:prSet presAssocID="{A7B73946-F39B-4158-9790-25C0F64FEAC5}" presName="childText" presStyleLbl="revTx" presStyleIdx="0" presStyleCnt="2">
        <dgm:presLayoutVars>
          <dgm:bulletEnabled val="1"/>
        </dgm:presLayoutVars>
      </dgm:prSet>
      <dgm:spPr/>
    </dgm:pt>
    <dgm:pt modelId="{47F62BDA-FF36-4CF9-BA41-6AD6D2BA40B7}" type="pres">
      <dgm:prSet presAssocID="{C9450035-5A14-4F5B-BAB4-E113687AFBC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87B7B29-FEDA-4650-96B3-3C27C52BB856}" type="pres">
      <dgm:prSet presAssocID="{C9450035-5A14-4F5B-BAB4-E113687AFBC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2977D0B-CC05-4950-95C5-7A3AFF87B0B4}" srcId="{C9450035-5A14-4F5B-BAB4-E113687AFBC7}" destId="{F7DAF8FD-3895-4AC6-B349-AEAD082E3C56}" srcOrd="3" destOrd="0" parTransId="{4820A690-9F8B-419F-8F64-9FF7BAC8DBDE}" sibTransId="{22A5B02F-A4E8-400C-B010-76451BAB0A20}"/>
    <dgm:cxn modelId="{34849916-5B01-420E-810A-7F1E72AACFEF}" srcId="{C9450035-5A14-4F5B-BAB4-E113687AFBC7}" destId="{F59FB855-CCE0-44D9-9689-6602CD3567C3}" srcOrd="1" destOrd="0" parTransId="{9D84AFC5-4D2D-4543-BE2B-E17DBC9992B8}" sibTransId="{9606D071-EBC0-476B-BEDA-749CE5B56765}"/>
    <dgm:cxn modelId="{5A2ADE1D-3DBB-410F-B8CF-A72D290A3BB0}" type="presOf" srcId="{A9273253-7E88-4397-BFFF-81B24897FE11}" destId="{F9B2EE34-10B2-4AD9-A108-4CD7D14DAE6B}" srcOrd="0" destOrd="0" presId="urn:microsoft.com/office/officeart/2005/8/layout/vList2"/>
    <dgm:cxn modelId="{A2F6CD20-25C6-4111-AF34-5A159F23C361}" type="presOf" srcId="{F7DAF8FD-3895-4AC6-B349-AEAD082E3C56}" destId="{D87B7B29-FEDA-4650-96B3-3C27C52BB856}" srcOrd="0" destOrd="3" presId="urn:microsoft.com/office/officeart/2005/8/layout/vList2"/>
    <dgm:cxn modelId="{64359A5F-AE9E-4849-91BE-237711B0C716}" type="presOf" srcId="{8F2680EF-B4C6-465A-95A5-86D0366303ED}" destId="{00680CA0-F241-437E-BE8E-F6198607CF09}" srcOrd="0" destOrd="0" presId="urn:microsoft.com/office/officeart/2005/8/layout/vList2"/>
    <dgm:cxn modelId="{9E415E74-A603-4C8B-A8CB-6D00110D1FD4}" srcId="{C9450035-5A14-4F5B-BAB4-E113687AFBC7}" destId="{F6018569-7874-4378-9B6E-D1653BEF24A2}" srcOrd="0" destOrd="0" parTransId="{0012C582-347E-42BC-B7A9-99670CF8BAF1}" sibTransId="{66434891-D1DF-42AE-8729-C1293D636DAF}"/>
    <dgm:cxn modelId="{AA2AC457-384A-457B-A810-B9EF37C9398B}" srcId="{8F2680EF-B4C6-465A-95A5-86D0366303ED}" destId="{C9450035-5A14-4F5B-BAB4-E113687AFBC7}" srcOrd="1" destOrd="0" parTransId="{997DDDA9-941B-4C6A-8205-7600E883710B}" sibTransId="{B4A29989-4C5A-469B-88E3-2A249E950874}"/>
    <dgm:cxn modelId="{3556615A-6B6B-4470-AB76-6CD375EEB1F4}" type="presOf" srcId="{C9450035-5A14-4F5B-BAB4-E113687AFBC7}" destId="{47F62BDA-FF36-4CF9-BA41-6AD6D2BA40B7}" srcOrd="0" destOrd="0" presId="urn:microsoft.com/office/officeart/2005/8/layout/vList2"/>
    <dgm:cxn modelId="{A0DDD08C-DEB3-455A-98A5-D48E9CE70F07}" srcId="{C9450035-5A14-4F5B-BAB4-E113687AFBC7}" destId="{303D1473-FFB0-48DB-8510-A892AA713047}" srcOrd="2" destOrd="0" parTransId="{2D0CC3B8-702B-428C-959A-DA2074564944}" sibTransId="{630949A6-E1A2-483C-9AD7-08CD1AF3E357}"/>
    <dgm:cxn modelId="{1838799B-376C-4709-BD91-D8510C850E48}" type="presOf" srcId="{F6018569-7874-4378-9B6E-D1653BEF24A2}" destId="{D87B7B29-FEDA-4650-96B3-3C27C52BB856}" srcOrd="0" destOrd="0" presId="urn:microsoft.com/office/officeart/2005/8/layout/vList2"/>
    <dgm:cxn modelId="{AD7CB0AC-2AC6-4528-A388-7680CB9F2A43}" type="presOf" srcId="{F59FB855-CCE0-44D9-9689-6602CD3567C3}" destId="{D87B7B29-FEDA-4650-96B3-3C27C52BB856}" srcOrd="0" destOrd="1" presId="urn:microsoft.com/office/officeart/2005/8/layout/vList2"/>
    <dgm:cxn modelId="{C15DCEAC-CA01-45BA-B0AE-727459275F25}" type="presOf" srcId="{A7B73946-F39B-4158-9790-25C0F64FEAC5}" destId="{93C61D0D-BCEF-4D22-BAA6-1A8D9C4B93F9}" srcOrd="0" destOrd="0" presId="urn:microsoft.com/office/officeart/2005/8/layout/vList2"/>
    <dgm:cxn modelId="{7FADFEB3-2B0A-44DE-95AE-CE5C1736E240}" srcId="{A7B73946-F39B-4158-9790-25C0F64FEAC5}" destId="{A9273253-7E88-4397-BFFF-81B24897FE11}" srcOrd="0" destOrd="0" parTransId="{FEA6B769-E80A-4679-A470-3695BC0991F6}" sibTransId="{65DA001E-DF01-4AE9-9043-34F26D056EEF}"/>
    <dgm:cxn modelId="{D6BD50E1-9003-4AB7-A43C-ECDC6D4E660E}" type="presOf" srcId="{303D1473-FFB0-48DB-8510-A892AA713047}" destId="{D87B7B29-FEDA-4650-96B3-3C27C52BB856}" srcOrd="0" destOrd="2" presId="urn:microsoft.com/office/officeart/2005/8/layout/vList2"/>
    <dgm:cxn modelId="{3E9270E5-D1BF-49DD-BBEE-A93E429E090A}" srcId="{8F2680EF-B4C6-465A-95A5-86D0366303ED}" destId="{A7B73946-F39B-4158-9790-25C0F64FEAC5}" srcOrd="0" destOrd="0" parTransId="{BF50F0AD-F417-4F9E-83EE-A80141FBC92D}" sibTransId="{F3DC5D6E-708D-4F1B-8D66-731FE8FB774B}"/>
    <dgm:cxn modelId="{0F4F1132-EC58-4036-9993-C9A10BB5B8E9}" type="presParOf" srcId="{00680CA0-F241-437E-BE8E-F6198607CF09}" destId="{93C61D0D-BCEF-4D22-BAA6-1A8D9C4B93F9}" srcOrd="0" destOrd="0" presId="urn:microsoft.com/office/officeart/2005/8/layout/vList2"/>
    <dgm:cxn modelId="{EF4CF273-29D9-49BA-A7B8-A50C9869DFFE}" type="presParOf" srcId="{00680CA0-F241-437E-BE8E-F6198607CF09}" destId="{F9B2EE34-10B2-4AD9-A108-4CD7D14DAE6B}" srcOrd="1" destOrd="0" presId="urn:microsoft.com/office/officeart/2005/8/layout/vList2"/>
    <dgm:cxn modelId="{4049F495-5BB7-4E0A-AC05-81BBD3BC4E9F}" type="presParOf" srcId="{00680CA0-F241-437E-BE8E-F6198607CF09}" destId="{47F62BDA-FF36-4CF9-BA41-6AD6D2BA40B7}" srcOrd="2" destOrd="0" presId="urn:microsoft.com/office/officeart/2005/8/layout/vList2"/>
    <dgm:cxn modelId="{D12C3F77-823F-409D-85DA-E9308F1D066C}" type="presParOf" srcId="{00680CA0-F241-437E-BE8E-F6198607CF09}" destId="{D87B7B29-FEDA-4650-96B3-3C27C52BB85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825CC-C658-44E5-9F76-65E53AFB923D}">
      <dsp:nvSpPr>
        <dsp:cNvPr id="0" name=""/>
        <dsp:cNvSpPr/>
      </dsp:nvSpPr>
      <dsp:spPr>
        <a:xfrm>
          <a:off x="0" y="2340"/>
          <a:ext cx="9954076" cy="57563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Chakrapani </a:t>
          </a:r>
          <a:r>
            <a:rPr lang="en-US" sz="2400" kern="1200">
              <a:latin typeface="Avenir Next LT Pro"/>
            </a:rPr>
            <a:t>Suresh  (Project Manager)</a:t>
          </a:r>
          <a:endParaRPr lang="en-US" sz="2400" kern="1200"/>
        </a:p>
      </dsp:txBody>
      <dsp:txXfrm>
        <a:off x="28100" y="30440"/>
        <a:ext cx="9897876" cy="519439"/>
      </dsp:txXfrm>
    </dsp:sp>
    <dsp:sp modelId="{9A4C921D-6EBB-4C2B-BE2D-BA7FAA540A44}">
      <dsp:nvSpPr>
        <dsp:cNvPr id="0" name=""/>
        <dsp:cNvSpPr/>
      </dsp:nvSpPr>
      <dsp:spPr>
        <a:xfrm>
          <a:off x="0" y="647100"/>
          <a:ext cx="9954076" cy="57563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Ninh </a:t>
          </a:r>
          <a:r>
            <a:rPr lang="en-US" sz="2400" kern="1200">
              <a:latin typeface="Avenir Next LT Pro"/>
            </a:rPr>
            <a:t>Nguyen  (System Analyst)</a:t>
          </a:r>
          <a:endParaRPr lang="en-US" sz="2400" kern="1200"/>
        </a:p>
      </dsp:txBody>
      <dsp:txXfrm>
        <a:off x="28100" y="675200"/>
        <a:ext cx="9897876" cy="519439"/>
      </dsp:txXfrm>
    </dsp:sp>
    <dsp:sp modelId="{E2C2A4AB-A009-4A4B-B1C7-C983468CBC1D}">
      <dsp:nvSpPr>
        <dsp:cNvPr id="0" name=""/>
        <dsp:cNvSpPr/>
      </dsp:nvSpPr>
      <dsp:spPr>
        <a:xfrm>
          <a:off x="0" y="1291860"/>
          <a:ext cx="9954076" cy="57563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Priyanka Katre</a:t>
          </a:r>
          <a:r>
            <a:rPr lang="en-US" sz="2400" kern="1200">
              <a:latin typeface="Avenir Next LT Pro"/>
            </a:rPr>
            <a:t>  (Software Developer)</a:t>
          </a:r>
          <a:endParaRPr lang="en-US" sz="2400" kern="1200"/>
        </a:p>
      </dsp:txBody>
      <dsp:txXfrm>
        <a:off x="28100" y="1319960"/>
        <a:ext cx="9897876" cy="519439"/>
      </dsp:txXfrm>
    </dsp:sp>
    <dsp:sp modelId="{7A9D385D-1151-452A-95AA-39FCD6E1DF05}">
      <dsp:nvSpPr>
        <dsp:cNvPr id="0" name=""/>
        <dsp:cNvSpPr/>
      </dsp:nvSpPr>
      <dsp:spPr>
        <a:xfrm>
          <a:off x="0" y="1936619"/>
          <a:ext cx="9954076" cy="57563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Ruchi Isaac</a:t>
          </a:r>
          <a:r>
            <a:rPr lang="en-US" sz="2400" kern="1200">
              <a:latin typeface="Avenir Next LT Pro"/>
            </a:rPr>
            <a:t>  (Technical Specialist)</a:t>
          </a:r>
          <a:endParaRPr lang="en-US" sz="2400" kern="1200"/>
        </a:p>
      </dsp:txBody>
      <dsp:txXfrm>
        <a:off x="28100" y="1964719"/>
        <a:ext cx="9897876" cy="5194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C61D0D-BCEF-4D22-BAA6-1A8D9C4B93F9}">
      <dsp:nvSpPr>
        <dsp:cNvPr id="0" name=""/>
        <dsp:cNvSpPr/>
      </dsp:nvSpPr>
      <dsp:spPr>
        <a:xfrm>
          <a:off x="0" y="291167"/>
          <a:ext cx="5626542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Avenir Next LT Pro"/>
            </a:rPr>
            <a:t>Difficulties</a:t>
          </a:r>
          <a:r>
            <a:rPr lang="en-US" sz="3500" b="1" kern="1200"/>
            <a:t>:</a:t>
          </a:r>
        </a:p>
      </dsp:txBody>
      <dsp:txXfrm>
        <a:off x="40980" y="332147"/>
        <a:ext cx="5544582" cy="757514"/>
      </dsp:txXfrm>
    </dsp:sp>
    <dsp:sp modelId="{F9B2EE34-10B2-4AD9-A108-4CD7D14DAE6B}">
      <dsp:nvSpPr>
        <dsp:cNvPr id="0" name=""/>
        <dsp:cNvSpPr/>
      </dsp:nvSpPr>
      <dsp:spPr>
        <a:xfrm>
          <a:off x="0" y="1130642"/>
          <a:ext cx="5626542" cy="8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43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>
              <a:latin typeface="Avenir Next LT Pro"/>
            </a:rPr>
            <a:t>Properly mapping the DFDs and ER diagrams</a:t>
          </a:r>
          <a:r>
            <a:rPr lang="en-US" sz="2700" b="1" kern="1200"/>
            <a:t>. </a:t>
          </a:r>
        </a:p>
      </dsp:txBody>
      <dsp:txXfrm>
        <a:off x="0" y="1130642"/>
        <a:ext cx="5626542" cy="851287"/>
      </dsp:txXfrm>
    </dsp:sp>
    <dsp:sp modelId="{47F62BDA-FF36-4CF9-BA41-6AD6D2BA40B7}">
      <dsp:nvSpPr>
        <dsp:cNvPr id="0" name=""/>
        <dsp:cNvSpPr/>
      </dsp:nvSpPr>
      <dsp:spPr>
        <a:xfrm>
          <a:off x="0" y="1981930"/>
          <a:ext cx="5626542" cy="8394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>
              <a:latin typeface="Avenir Next LT Pro"/>
            </a:rPr>
            <a:t>Straightforward:</a:t>
          </a:r>
          <a:endParaRPr lang="en-US" sz="3500" b="1" kern="1200"/>
        </a:p>
      </dsp:txBody>
      <dsp:txXfrm>
        <a:off x="40980" y="2022910"/>
        <a:ext cx="5544582" cy="757514"/>
      </dsp:txXfrm>
    </dsp:sp>
    <dsp:sp modelId="{D87B7B29-FEDA-4650-96B3-3C27C52BB856}">
      <dsp:nvSpPr>
        <dsp:cNvPr id="0" name=""/>
        <dsp:cNvSpPr/>
      </dsp:nvSpPr>
      <dsp:spPr>
        <a:xfrm>
          <a:off x="0" y="2821405"/>
          <a:ext cx="5626542" cy="2970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643" tIns="44450" rIns="248920" bIns="44450" numCol="1" spcCol="1270" anchor="t" anchorCtr="0">
          <a:noAutofit/>
        </a:bodyPr>
        <a:lstStyle/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/>
            <a:t>User interface</a:t>
          </a:r>
          <a:r>
            <a:rPr lang="en-US" sz="2700" b="1" kern="1200">
              <a:latin typeface="Avenir Next LT Pro"/>
            </a:rPr>
            <a:t> </a:t>
          </a: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/>
            <a:t>The project roadmap and relevant resources</a:t>
          </a:r>
          <a:endParaRPr lang="en-US" sz="2700" b="1" kern="1200">
            <a:latin typeface="Avenir Next LT Pro"/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>
              <a:latin typeface="Avenir Next LT Pro"/>
            </a:rPr>
            <a:t>Achieving the outcomes of the proposal</a:t>
          </a:r>
          <a:endParaRPr lang="en-US" sz="2700" b="0" kern="1200">
            <a:latin typeface="Avenir Next LT Pro"/>
          </a:endParaRPr>
        </a:p>
        <a:p>
          <a:pPr marL="228600" lvl="1" indent="-228600" algn="l" defTabSz="12001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b="1" kern="1200">
              <a:latin typeface="Avenir Next LT Pro"/>
            </a:rPr>
            <a:t>The theatre was able to manage bookings efficiently</a:t>
          </a:r>
          <a:endParaRPr lang="en-US" sz="2700" kern="1200"/>
        </a:p>
      </dsp:txBody>
      <dsp:txXfrm>
        <a:off x="0" y="2821405"/>
        <a:ext cx="5626542" cy="29704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69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28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7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44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40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7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398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33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44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47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1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flickr.com/photos/nichodesign/10612796866/" TargetMode="External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microsoft.com/office/2018/10/relationships/comments" Target="../comments/modernComment_11E_99C9D4D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flickr.com/photos/nichodesign/10612796866/" TargetMode="Externa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microsoft.com/office/2018/10/relationships/comments" Target="../comments/modernComment_122_1C87085C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flickr.com/photos/nichodesign/10612796866/" TargetMode="Externa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flickr.com/photos/nichodesign/10612796866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microsoft.com/office/2018/10/relationships/comments" Target="../comments/modernComment_120_EDEF7F6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www.flickr.com/photos/nichodesign/10612796866/" TargetMode="Externa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Connected lines and dots to form a network">
            <a:extLst>
              <a:ext uri="{FF2B5EF4-FFF2-40B4-BE49-F238E27FC236}">
                <a16:creationId xmlns:a16="http://schemas.microsoft.com/office/drawing/2014/main" id="{C47C666D-B760-41AA-8BA4-2BEB72E2F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5654" y="565846"/>
            <a:ext cx="4958128" cy="3755144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</a:rPr>
              <a:t>Theater Ticketing System Proposal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5654" y="4456143"/>
            <a:ext cx="4958128" cy="1765055"/>
          </a:xfrm>
        </p:spPr>
        <p:txBody>
          <a:bodyPr anchor="t">
            <a:normAutofit/>
          </a:bodyPr>
          <a:lstStyle/>
          <a:p>
            <a:pPr algn="l"/>
            <a:r>
              <a:rPr lang="en-US" sz="2200">
                <a:solidFill>
                  <a:srgbClr val="FFFFFF"/>
                </a:solidFill>
              </a:rPr>
              <a:t>By </a:t>
            </a:r>
            <a:r>
              <a:rPr lang="en-US" sz="2200" b="1">
                <a:solidFill>
                  <a:srgbClr val="FFFFFF"/>
                </a:solidFill>
                <a:ea typeface="+mn-lt"/>
                <a:cs typeface="+mn-lt"/>
              </a:rPr>
              <a:t>Chakrapani Suresh, Ninh Nguyen, Priyanka Katre, and Ruchi Isaac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9" name="Rectangle 1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0" name="Picture 14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270299B-0B2D-420C-80DB-1CB04427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16" y="349339"/>
            <a:ext cx="10466567" cy="6284519"/>
          </a:xfrm>
          <a:prstGeom prst="rect">
            <a:avLst/>
          </a:prstGeom>
        </p:spPr>
      </p:pic>
      <p:pic>
        <p:nvPicPr>
          <p:cNvPr id="52" name="Picture 16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2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50CDEB9-8396-4BF9-AE0B-B35F2C5EA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14" y="415026"/>
            <a:ext cx="9754902" cy="589038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59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7EA5EF83-0A6B-4ABF-849B-BF7BE2DB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562" y="832071"/>
            <a:ext cx="10064389" cy="54733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62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0" name="Picture 14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9ED4472-BCE7-445C-9D0C-A2F69DEF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527" y="546407"/>
            <a:ext cx="10579706" cy="5759003"/>
          </a:xfrm>
          <a:prstGeom prst="rect">
            <a:avLst/>
          </a:prstGeom>
        </p:spPr>
      </p:pic>
      <p:pic>
        <p:nvPicPr>
          <p:cNvPr id="32" name="Picture 16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84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E61FBD7-E37C-4B38-BE44-A6D4978D7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3772C2-0911-45A0-B7B6-D811380C7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72B5A9-5531-4FA5-8C90-295EFED8B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9EE70-D948-4D30-ADD9-8F8C4542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76" y="744909"/>
            <a:ext cx="10591800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Proposed Data Model</a:t>
            </a:r>
          </a:p>
        </p:txBody>
      </p:sp>
    </p:spTree>
    <p:extLst>
      <p:ext uri="{BB962C8B-B14F-4D97-AF65-F5344CB8AC3E}">
        <p14:creationId xmlns:p14="http://schemas.microsoft.com/office/powerpoint/2010/main" val="878488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24931E-6789-4F0C-9BFC-E1B07B226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889" y="538216"/>
            <a:ext cx="4136241" cy="585203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3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26B0FCFA-8A2E-4F10-87BD-34565BD7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DA72A5-2775-4FE6-9A97-1C8DEE0E0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6844C-274F-4813-AA98-961A7582D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775412"/>
            <a:ext cx="6154694" cy="28059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Class Diagram: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51C5B0-6543-49E9-B3F0-B9E35C88F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45315" y="152918"/>
            <a:ext cx="6589485" cy="6697305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1B904E70-C32C-4D17-A3F8-E91792889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732B43B-AEE0-4B1A-93E5-EDA309A23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07"/>
          <a:stretch/>
        </p:blipFill>
        <p:spPr>
          <a:xfrm rot="10800000">
            <a:off x="0" y="3047998"/>
            <a:ext cx="640488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948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4" name="Picture 3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5" name="Rectangle 39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41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61B17B84-F8A7-4053-9C9D-91E3CA7F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12188951" cy="6858000"/>
          </a:xfrm>
          <a:prstGeom prst="rect">
            <a:avLst/>
          </a:prstGeom>
          <a:blipFill dpi="0" rotWithShape="1">
            <a:blip r:embed="rId3">
              <a:alphaModFix amt="30000"/>
              <a:lum bright="70000" contrast="-70000"/>
            </a:blip>
            <a:srcRect/>
            <a:tile tx="889000" ty="0" sx="100000" sy="100000" flip="xy" algn="t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DAF9CA5-FB57-4D94-8A4E-EC12B8101C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5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C3BE3B-FFAC-47C0-9A35-8D15CF27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11"/>
            <a:ext cx="7530685" cy="31638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User Interface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23685-1867-4913-9091-04E1D6CC2A7E}"/>
              </a:ext>
            </a:extLst>
          </p:cNvPr>
          <p:cNvSpPr txBox="1"/>
          <p:nvPr/>
        </p:nvSpPr>
        <p:spPr>
          <a:xfrm>
            <a:off x="9410627" y="6656569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5024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DAF9CA5-FB57-4D94-8A4E-EC12B8101C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0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3BE3B-FFAC-47C0-9A35-8D15CF27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User Interface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23685-1867-4913-9091-04E1D6CC2A7E}"/>
              </a:ext>
            </a:extLst>
          </p:cNvPr>
          <p:cNvSpPr txBox="1"/>
          <p:nvPr/>
        </p:nvSpPr>
        <p:spPr>
          <a:xfrm>
            <a:off x="9413675" y="6657945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555978E-D6A9-4158-A446-DE292C8C6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487" y="540078"/>
            <a:ext cx="11205027" cy="577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412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DAF9CA5-FB57-4D94-8A4E-EC12B8101C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0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3BE3B-FFAC-47C0-9A35-8D15CF27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User Interface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23685-1867-4913-9091-04E1D6CC2A7E}"/>
              </a:ext>
            </a:extLst>
          </p:cNvPr>
          <p:cNvSpPr txBox="1"/>
          <p:nvPr/>
        </p:nvSpPr>
        <p:spPr>
          <a:xfrm>
            <a:off x="9413675" y="6657945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694387F-2DFB-46EF-84F7-0F569B159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15" y="463248"/>
            <a:ext cx="10638340" cy="595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6115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FC2A7-897B-4FBE-A063-8F175B6CE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Background Summary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8B519-02A7-41DC-8421-9106B67F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0" y="559813"/>
            <a:ext cx="4467677" cy="5553275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800" b="1">
                <a:solidFill>
                  <a:schemeClr val="tx2"/>
                </a:solidFill>
              </a:rPr>
              <a:t>Client: Medallion Theatre</a:t>
            </a:r>
          </a:p>
          <a:p>
            <a:r>
              <a:rPr lang="en-US" sz="1800" b="1">
                <a:solidFill>
                  <a:schemeClr val="tx2"/>
                </a:solidFill>
              </a:rPr>
              <a:t>Problem: Utilize a manual system to register and keep track of customers, customer information, and tickets to theatre production event.</a:t>
            </a:r>
          </a:p>
          <a:p>
            <a:r>
              <a:rPr lang="en-US" sz="1800" b="1">
                <a:solidFill>
                  <a:schemeClr val="tx2"/>
                </a:solidFill>
              </a:rPr>
              <a:t>Prior Issue: "</a:t>
            </a:r>
            <a:r>
              <a:rPr lang="en-US" sz="1800" b="1">
                <a:solidFill>
                  <a:schemeClr val="tx1"/>
                </a:solidFill>
                <a:ea typeface="+mn-lt"/>
                <a:cs typeface="+mn-lt"/>
              </a:rPr>
              <a:t>Dr. Thomas Waggoner reserved center orchestra seating tickets for he and his wife for a showing of Les Miz’ more than two months ago, and for some reason the box office couldn’t find his reservation and had sold his tickets to another patron."</a:t>
            </a:r>
          </a:p>
          <a:p>
            <a:r>
              <a:rPr lang="en-US" sz="1800" b="1">
                <a:solidFill>
                  <a:schemeClr val="tx1"/>
                </a:solidFill>
                <a:ea typeface="+mn-lt"/>
                <a:cs typeface="+mn-lt"/>
              </a:rPr>
              <a:t>Seat Reservation- D18 and D19 via phone reservation.  </a:t>
            </a:r>
          </a:p>
          <a:p>
            <a:pPr lvl="1"/>
            <a:r>
              <a:rPr lang="en-US" sz="1400" b="1">
                <a:solidFill>
                  <a:schemeClr val="tx1"/>
                </a:solidFill>
                <a:ea typeface="+mn-lt"/>
                <a:cs typeface="+mn-lt"/>
              </a:rPr>
              <a:t>On phone list, but not transferred to  master seating chart. </a:t>
            </a:r>
          </a:p>
          <a:p>
            <a:r>
              <a:rPr lang="en-US" sz="1800" b="1">
                <a:solidFill>
                  <a:schemeClr val="tx1"/>
                </a:solidFill>
                <a:ea typeface="+mn-lt"/>
                <a:cs typeface="+mn-lt"/>
              </a:rPr>
              <a:t> It happens at least once a week.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780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DAF9CA5-FB57-4D94-8A4E-EC12B8101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0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3BE3B-FFAC-47C0-9A35-8D15CF27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User Interface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23685-1867-4913-9091-04E1D6CC2A7E}"/>
              </a:ext>
            </a:extLst>
          </p:cNvPr>
          <p:cNvSpPr txBox="1"/>
          <p:nvPr/>
        </p:nvSpPr>
        <p:spPr>
          <a:xfrm>
            <a:off x="9413675" y="6657945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3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1D6322B-5E93-4BBE-8FA2-2C4A82625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14" y="697676"/>
            <a:ext cx="11451769" cy="533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6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4DAF9CA5-FB57-4D94-8A4E-EC12B8101C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0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3BE3B-FFAC-47C0-9A35-8D15CF27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User Interface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23685-1867-4913-9091-04E1D6CC2A7E}"/>
              </a:ext>
            </a:extLst>
          </p:cNvPr>
          <p:cNvSpPr txBox="1"/>
          <p:nvPr/>
        </p:nvSpPr>
        <p:spPr>
          <a:xfrm>
            <a:off x="9413675" y="6657945"/>
            <a:ext cx="2778325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6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BC0110B-D301-412F-A5CF-EC5177053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060" y="419894"/>
            <a:ext cx="11019881" cy="602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959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85C46A27-7995-4AD4-A4A7-06BFF4123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239" r="6" b="14367"/>
          <a:stretch/>
        </p:blipFill>
        <p:spPr>
          <a:xfrm>
            <a:off x="20" y="1376"/>
            <a:ext cx="12188932" cy="68566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21320-5281-4F65-88EE-D9596C26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Project Report</a:t>
            </a:r>
          </a:p>
        </p:txBody>
      </p:sp>
    </p:spTree>
    <p:extLst>
      <p:ext uri="{BB962C8B-B14F-4D97-AF65-F5344CB8AC3E}">
        <p14:creationId xmlns:p14="http://schemas.microsoft.com/office/powerpoint/2010/main" val="90114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598902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48" y="0"/>
            <a:ext cx="5989019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0DAD-F3FD-4D64-A95F-8DAAE04F4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0" y="586992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Resources </a:t>
            </a:r>
          </a:p>
        </p:txBody>
      </p:sp>
      <p:pic>
        <p:nvPicPr>
          <p:cNvPr id="22" name="Graphic 21" descr="Tools">
            <a:extLst>
              <a:ext uri="{FF2B5EF4-FFF2-40B4-BE49-F238E27FC236}">
                <a16:creationId xmlns:a16="http://schemas.microsoft.com/office/drawing/2014/main" id="{5AEF4DFD-E5DB-4286-90E9-48122A46E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6552" y="1109972"/>
            <a:ext cx="4724400" cy="472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570706-D93F-4C4B-B415-D2E65EFC3F9F}"/>
              </a:ext>
            </a:extLst>
          </p:cNvPr>
          <p:cNvSpPr txBox="1"/>
          <p:nvPr/>
        </p:nvSpPr>
        <p:spPr>
          <a:xfrm>
            <a:off x="6553200" y="2411653"/>
            <a:ext cx="4952681" cy="37286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/>
                </a:solidFill>
              </a:rPr>
              <a:t>HTML, CSS, JavaScript for front-end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</a:pPr>
            <a:endParaRPr lang="en-US" sz="2400" b="1">
              <a:solidFill>
                <a:schemeClr val="tx2"/>
              </a:solidFill>
            </a:endParaRP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2"/>
                </a:solidFill>
              </a:rPr>
              <a:t>Java and SQL for back-end</a:t>
            </a:r>
          </a:p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176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C0DAD-F3FD-4D64-A95F-8DAAE04F4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Process Flow</a:t>
            </a:r>
          </a:p>
        </p:txBody>
      </p:sp>
      <p:pic>
        <p:nvPicPr>
          <p:cNvPr id="146" name="Picture 146" descr="Diagram, icon&#10;&#10;Description automatically generated">
            <a:extLst>
              <a:ext uri="{FF2B5EF4-FFF2-40B4-BE49-F238E27FC236}">
                <a16:creationId xmlns:a16="http://schemas.microsoft.com/office/drawing/2014/main" id="{3A481C6D-3195-435A-9EB8-DD26246B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221" y="152400"/>
            <a:ext cx="1522987" cy="654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9743AF0B-7BA8-43D0-BABC-DF12D4A2B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" r="85" b="12247"/>
          <a:stretch/>
        </p:blipFill>
        <p:spPr>
          <a:xfrm>
            <a:off x="1322985" y="217873"/>
            <a:ext cx="9703088" cy="6414772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D09756A2-F1EF-493E-B8A7-C17B18BF7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13" b="968"/>
          <a:stretch/>
        </p:blipFill>
        <p:spPr>
          <a:xfrm>
            <a:off x="1324675" y="215724"/>
            <a:ext cx="2256971" cy="16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495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7CAEDE-D92D-4745-8749-71019415A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C96CB6-3880-40E6-A4BF-F64E7D1E4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98281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B4300-62ED-4A3B-B88A-DE49B2CF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4876800" cy="5577934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Post-implementation Review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F70107-BE5D-4B9F-B12A-DED40EEBC3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377174"/>
              </p:ext>
            </p:extLst>
          </p:nvPr>
        </p:nvGraphicFramePr>
        <p:xfrm>
          <a:off x="6444365" y="284363"/>
          <a:ext cx="5626542" cy="60830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47899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4DA0203-BFB4-49DB-A205-51AD7549D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BFCB1E-89C9-4789-A2D9-52D6C8653F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280B4287-211E-447C-B77A-E2B7DAF64B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20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6F61E84-9DCA-4F22-94BC-C901DB499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7E345-2163-4D02-9346-418FB3649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System Requirements</a:t>
            </a:r>
          </a:p>
        </p:txBody>
      </p:sp>
    </p:spTree>
    <p:extLst>
      <p:ext uri="{BB962C8B-B14F-4D97-AF65-F5344CB8AC3E}">
        <p14:creationId xmlns:p14="http://schemas.microsoft.com/office/powerpoint/2010/main" val="194601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D3CF01-E315-4434-B5A0-AC36ED3544D4}"/>
              </a:ext>
            </a:extLst>
          </p:cNvPr>
          <p:cNvSpPr txBox="1"/>
          <p:nvPr/>
        </p:nvSpPr>
        <p:spPr>
          <a:xfrm>
            <a:off x="168876" y="568436"/>
            <a:ext cx="5982410" cy="610728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Webpage Design  </a:t>
            </a:r>
            <a:endParaRPr lang="en-US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New computer system (ticket system) </a:t>
            </a:r>
            <a:endParaRPr lang="en-US"/>
          </a:p>
          <a:p>
            <a:pPr marL="742950" lvl="1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To organize the process and keep track of data.</a:t>
            </a:r>
            <a:endParaRPr lang="en-US"/>
          </a:p>
          <a:p>
            <a:pPr marL="285750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Requirements:</a:t>
            </a:r>
          </a:p>
          <a:p>
            <a:pPr marL="742950" lvl="1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User Interface</a:t>
            </a:r>
          </a:p>
          <a:p>
            <a:pPr marL="1200150" lvl="2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Customer information</a:t>
            </a:r>
          </a:p>
          <a:p>
            <a:pPr marL="1200150" lvl="2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Ticket and seat registration for event</a:t>
            </a:r>
          </a:p>
          <a:p>
            <a:pPr marL="1200150" lvl="2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Payment</a:t>
            </a:r>
          </a:p>
          <a:p>
            <a:pPr marL="1200150" lvl="2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Checkout and Confirmation</a:t>
            </a:r>
          </a:p>
          <a:p>
            <a:pPr marL="742950" lvl="1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Client's Computer System:</a:t>
            </a:r>
          </a:p>
          <a:p>
            <a:pPr marL="1200150" lvl="2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User interface (above)</a:t>
            </a:r>
          </a:p>
          <a:p>
            <a:pPr marL="1200150" lvl="2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Data storage</a:t>
            </a:r>
          </a:p>
          <a:p>
            <a:pPr marL="1657350" lvl="3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Customer information</a:t>
            </a:r>
          </a:p>
          <a:p>
            <a:pPr marL="1657350" lvl="3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Ticket and seats</a:t>
            </a:r>
          </a:p>
          <a:p>
            <a:pPr marL="1200150" lvl="2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Resources: </a:t>
            </a:r>
          </a:p>
          <a:p>
            <a:pPr marL="1657350" lvl="3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Data Flow Diagrams</a:t>
            </a:r>
          </a:p>
          <a:p>
            <a:pPr marL="1657350" lvl="3" indent="-228600"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b="1"/>
              <a:t>Entity-Relationship Diagram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5352" y="0"/>
            <a:ext cx="5946647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245352" y="0"/>
            <a:ext cx="5943600" cy="6858000"/>
          </a:xfrm>
          <a:prstGeom prst="rect">
            <a:avLst/>
          </a:prstGeom>
          <a:blipFill dpi="0" rotWithShape="1">
            <a:blip r:embed="rId2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280B4287-211E-447C-B77A-E2B7DAF64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27" r="24288" b="-1"/>
          <a:stretch/>
        </p:blipFill>
        <p:spPr>
          <a:xfrm>
            <a:off x="6858001" y="567942"/>
            <a:ext cx="4724400" cy="571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8134F5-D8B2-4E75-AB7D-52504044E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C46AB-32B4-4CE8-AFAF-A23CE426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726066"/>
            <a:ext cx="9774619" cy="2474333"/>
          </a:xfrm>
        </p:spPr>
        <p:txBody>
          <a:bodyPr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Team members </a:t>
            </a:r>
            <a:endParaRPr lang="en-US" b="0">
              <a:solidFill>
                <a:srgbClr val="FFFFFF"/>
              </a:solidFill>
              <a:ea typeface="+mj-lt"/>
              <a:cs typeface="+mj-lt"/>
            </a:endParaRPr>
          </a:p>
          <a:p>
            <a:pPr algn="ctr"/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374EF77-40EC-4F30-85AB-7408B969A3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8185423"/>
              </p:ext>
            </p:extLst>
          </p:nvPr>
        </p:nvGraphicFramePr>
        <p:xfrm>
          <a:off x="1219202" y="3429000"/>
          <a:ext cx="9954076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8818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4FB2F27-3F7D-440E-A905-86607A926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678C14-A033-4139-BCA9-8382B0396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8CBEC9D-9F9B-4383-B986-DE5B184A9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00" t="44401"/>
          <a:stretch/>
        </p:blipFill>
        <p:spPr>
          <a:xfrm>
            <a:off x="-3048" y="-1"/>
            <a:ext cx="1146048" cy="1070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F9EE70-D948-4D30-ADD9-8F8C4542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1339"/>
            <a:ext cx="4648200" cy="28311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Proposed Process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BF6E-C794-4E78-8182-B2100692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4647901" cy="25856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>
                <a:solidFill>
                  <a:schemeClr val="tx2"/>
                </a:solidFill>
              </a:rPr>
              <a:t>Use case diagram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FE52FC7-B3EF-46A4-B8CE-292164EC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E0C6423-1662-4AA6-A4C3-A663C38C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-1552"/>
            <a:ext cx="6565235" cy="686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6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2D06A1-BA08-4820-BBC8-B24DDB32A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18" r="40625"/>
          <a:stretch/>
        </p:blipFill>
        <p:spPr>
          <a:xfrm>
            <a:off x="10744200" y="0"/>
            <a:ext cx="1447800" cy="1535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4808E1-A215-4AB2-A2BE-D2BA7A934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559813"/>
            <a:ext cx="10348146" cy="1283471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Use case scenario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95E665-0408-4072-94B3-49BA5ACBC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42"/>
          <a:stretch/>
        </p:blipFill>
        <p:spPr>
          <a:xfrm rot="10800000">
            <a:off x="-1" y="2719661"/>
            <a:ext cx="830249" cy="2548349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94582E7-B910-44AE-94ED-F43340DDBD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655888"/>
              </p:ext>
            </p:extLst>
          </p:nvPr>
        </p:nvGraphicFramePr>
        <p:xfrm>
          <a:off x="1277257" y="1371600"/>
          <a:ext cx="9998697" cy="50755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1081">
                  <a:extLst>
                    <a:ext uri="{9D8B030D-6E8A-4147-A177-3AD203B41FA5}">
                      <a16:colId xmlns:a16="http://schemas.microsoft.com/office/drawing/2014/main" val="4215094615"/>
                    </a:ext>
                  </a:extLst>
                </a:gridCol>
                <a:gridCol w="4717616">
                  <a:extLst>
                    <a:ext uri="{9D8B030D-6E8A-4147-A177-3AD203B41FA5}">
                      <a16:colId xmlns:a16="http://schemas.microsoft.com/office/drawing/2014/main" val="1512980174"/>
                    </a:ext>
                  </a:extLst>
                </a:gridCol>
              </a:tblGrid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 case name: Ticket reservation.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028819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Area: Show management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518528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Actor(s): Guest, Theater database, Theater management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892238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Stakeholder: Theater’s organization, Show Producers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33263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Level: Clam or Black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027098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Description: Guests logs in and book their tickets for show, time and date of their choice and get a ticket with confirmation number.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331600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Triggering Event: Guests wants to reserve seats for the show of their choice.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322323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Trigger type: External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926611"/>
                  </a:ext>
                </a:extLst>
              </a:tr>
              <a:tr h="214029">
                <a:tc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Steps Performed (Main Path)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>
                          <a:effectLst/>
                        </a:rPr>
                        <a:t>Information for Steps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extLst>
                  <a:ext uri="{0D108BD9-81ED-4DB2-BD59-A6C34878D82A}">
                    <a16:rowId xmlns:a16="http://schemas.microsoft.com/office/drawing/2014/main" val="3791427940"/>
                  </a:ext>
                </a:extLst>
              </a:tr>
              <a:tr h="1865116">
                <a:tc>
                  <a:txBody>
                    <a:bodyPr/>
                    <a:lstStyle/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Guest signup or login to the website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Guest details from theater database are fetched.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Show details are fetched and displayed to the guest.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Guest selects show, date and time, and seats of their choice.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Guest makes a payment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Payment and reservation details are logged into theater database and unique ticket number is generated.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Guest is displayed a copy of ticket.</a:t>
                      </a:r>
                      <a:endParaRPr lang="en-US" sz="1300">
                        <a:effectLst/>
                      </a:endParaRPr>
                    </a:p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>
                  <a:txBody>
                    <a:bodyPr/>
                    <a:lstStyle/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Guest id and password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Guest id, name, address and payment modes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Show name and Screening times.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Seat number, show times.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Card details.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Guest id, guest name, show name, seat number, show time, ticket number</a:t>
                      </a:r>
                      <a:endParaRPr lang="en-US" sz="1300">
                        <a:effectLst/>
                      </a:endParaRPr>
                    </a:p>
                    <a:p>
                      <a:pPr marL="457200" indent="-22860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Ticket details.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extLst>
                  <a:ext uri="{0D108BD9-81ED-4DB2-BD59-A6C34878D82A}">
                    <a16:rowId xmlns:a16="http://schemas.microsoft.com/office/drawing/2014/main" val="4237599692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Preconditions: Guest has access to website.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340676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Postconditions: Guest have successfully reserved their seats and completed transaction. 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1223419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Assumptions: Guest know their credentials, and show they want to watch.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852578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Requirements Met:  Guest can book and view their tickets.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2922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Priority: High.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92866"/>
                  </a:ext>
                </a:extLst>
              </a:tr>
              <a:tr h="214029">
                <a:tc gridSpan="2">
                  <a:txBody>
                    <a:bodyPr/>
                    <a:lstStyle/>
                    <a:p>
                      <a:pPr marL="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Risks: Medium</a:t>
                      </a:r>
                      <a:endParaRPr lang="en-US" sz="1300">
                        <a:effectLst/>
                      </a:endParaRPr>
                    </a:p>
                  </a:txBody>
                  <a:tcPr marL="50470" marR="5047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968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165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A9B7B3-F171-4C25-99FC-C54250F06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5C7C5-9C27-4A61-9F57-1857D4532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9546E-20BE-462C-8BE8-4EBDB46F8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2567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E5D2E8-C366-48AC-97AE-18C67E4E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2225674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9EE70-D948-4D30-ADD9-8F8C4542C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381000"/>
            <a:ext cx="10003218" cy="1600124"/>
          </a:xfrm>
        </p:spPr>
        <p:txBody>
          <a:bodyPr>
            <a:normAutofit/>
          </a:bodyPr>
          <a:lstStyle/>
          <a:p>
            <a:r>
              <a:rPr lang="en-US"/>
              <a:t>Proposed Process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0BF6E-C794-4E78-8182-B21006929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62200"/>
            <a:ext cx="8796444" cy="39359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tx1">
                    <a:alpha val="80000"/>
                  </a:schemeClr>
                </a:solidFill>
              </a:rPr>
              <a:t>Data Flow Diagram(s)</a:t>
            </a:r>
          </a:p>
          <a:p>
            <a:pPr lvl="1"/>
            <a:r>
              <a:rPr lang="en-US" sz="2800" b="1">
                <a:solidFill>
                  <a:schemeClr val="tx1">
                    <a:alpha val="80000"/>
                  </a:schemeClr>
                </a:solidFill>
              </a:rPr>
              <a:t>Context</a:t>
            </a:r>
          </a:p>
          <a:p>
            <a:pPr lvl="1"/>
            <a:r>
              <a:rPr lang="en-US" sz="2800" b="1">
                <a:solidFill>
                  <a:schemeClr val="tx1">
                    <a:alpha val="80000"/>
                  </a:schemeClr>
                </a:solidFill>
              </a:rPr>
              <a:t>0</a:t>
            </a:r>
          </a:p>
          <a:p>
            <a:pPr lvl="1"/>
            <a:r>
              <a:rPr lang="en-US" sz="2800" b="1">
                <a:solidFill>
                  <a:schemeClr val="tx1">
                    <a:alpha val="80000"/>
                  </a:schemeClr>
                </a:solidFill>
              </a:rPr>
              <a:t>Child</a:t>
            </a:r>
          </a:p>
          <a:p>
            <a:pPr lvl="1"/>
            <a:r>
              <a:rPr lang="en-US" sz="2800" b="1">
                <a:solidFill>
                  <a:schemeClr val="tx1">
                    <a:alpha val="80000"/>
                  </a:schemeClr>
                </a:solidFill>
              </a:rPr>
              <a:t>Logical</a:t>
            </a:r>
          </a:p>
          <a:p>
            <a:pPr lvl="1"/>
            <a:r>
              <a:rPr lang="en-US" sz="2800" b="1">
                <a:solidFill>
                  <a:schemeClr val="tx1">
                    <a:alpha val="80000"/>
                  </a:schemeClr>
                </a:solidFill>
              </a:rPr>
              <a:t>Physical</a:t>
            </a:r>
          </a:p>
        </p:txBody>
      </p:sp>
    </p:spTree>
    <p:extLst>
      <p:ext uri="{BB962C8B-B14F-4D97-AF65-F5344CB8AC3E}">
        <p14:creationId xmlns:p14="http://schemas.microsoft.com/office/powerpoint/2010/main" val="158949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C81AE-8F0D-49F3-9FB4-334B0DCDF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DA4B2B-B54E-43B4-A1A4-EB704F7F3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01" t="54841" r="-1"/>
          <a:stretch/>
        </p:blipFill>
        <p:spPr>
          <a:xfrm>
            <a:off x="0" y="0"/>
            <a:ext cx="872377" cy="838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6E187C-F553-4F0C-B1A2-8D805184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94" y="1588637"/>
            <a:ext cx="10495006" cy="43605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32610F-5445-4E12-87F6-F0591ABE7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64"/>
          <a:stretch/>
        </p:blipFill>
        <p:spPr>
          <a:xfrm>
            <a:off x="11527047" y="3144779"/>
            <a:ext cx="661905" cy="25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479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181A31"/>
      </a:dk2>
      <a:lt2>
        <a:srgbClr val="F0F3F3"/>
      </a:lt2>
      <a:accent1>
        <a:srgbClr val="C54B4C"/>
      </a:accent1>
      <a:accent2>
        <a:srgbClr val="B3396E"/>
      </a:accent2>
      <a:accent3>
        <a:srgbClr val="C54BB3"/>
      </a:accent3>
      <a:accent4>
        <a:srgbClr val="9339B3"/>
      </a:accent4>
      <a:accent5>
        <a:srgbClr val="724BC5"/>
      </a:accent5>
      <a:accent6>
        <a:srgbClr val="3945B3"/>
      </a:accent6>
      <a:hlink>
        <a:srgbClr val="854BC3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BlockprintVTI</vt:lpstr>
      <vt:lpstr>Theater Ticketing System Proposal</vt:lpstr>
      <vt:lpstr>Background Summary </vt:lpstr>
      <vt:lpstr>System Requirements</vt:lpstr>
      <vt:lpstr>PowerPoint Presentation</vt:lpstr>
      <vt:lpstr>Team members  </vt:lpstr>
      <vt:lpstr>Proposed Process Models</vt:lpstr>
      <vt:lpstr>Use case scenario</vt:lpstr>
      <vt:lpstr>Proposed Process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Proposed Data Model</vt:lpstr>
      <vt:lpstr>PowerPoint Presentation</vt:lpstr>
      <vt:lpstr>Class Diagram:</vt:lpstr>
      <vt:lpstr>User Interface Design</vt:lpstr>
      <vt:lpstr>User Interface Design</vt:lpstr>
      <vt:lpstr>User Interface Design</vt:lpstr>
      <vt:lpstr>User Interface Design</vt:lpstr>
      <vt:lpstr>User Interface Design</vt:lpstr>
      <vt:lpstr>Project Report</vt:lpstr>
      <vt:lpstr>Resources </vt:lpstr>
      <vt:lpstr>Process Flow</vt:lpstr>
      <vt:lpstr>PowerPoint Presentation</vt:lpstr>
      <vt:lpstr>Post-implementation Review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2021-11-29T21:24:16Z</dcterms:created>
  <dcterms:modified xsi:type="dcterms:W3CDTF">2021-12-05T07:47:59Z</dcterms:modified>
</cp:coreProperties>
</file>